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1pPr>
    <a:lvl2pPr marL="0" marR="0" indent="4572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2pPr>
    <a:lvl3pPr marL="0" marR="0" indent="9144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3pPr>
    <a:lvl4pPr marL="0" marR="0" indent="13716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4pPr>
    <a:lvl5pPr marL="0" marR="0" indent="18288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5pPr>
    <a:lvl6pPr marL="0" marR="0" indent="22860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6pPr>
    <a:lvl7pPr marL="0" marR="0" indent="27432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7pPr>
    <a:lvl8pPr marL="0" marR="0" indent="32004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8pPr>
    <a:lvl9pPr marL="0" marR="0" indent="36576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DEEED"/>
          </a:solidFill>
        </a:fill>
      </a:tcStyle>
    </a:band2H>
    <a:firstCol>
      <a:tcTxStyle b="on" i="off">
        <a:font>
          <a:latin typeface="Proxima Nova"/>
          <a:ea typeface="Proxima Nova"/>
          <a:cs typeface="Proxima Nova"/>
        </a:font>
        <a:srgbClr val="000000"/>
      </a:tcTxStyle>
      <a:tcStyle>
        <a:tcBdr>
          <a:left>
            <a:ln w="12700" cap="flat">
              <a:noFill/>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wholeTbl>
    <a:band2H>
      <a:tcTxStyle b="def" i="def"/>
      <a:tcStyle>
        <a:tcBdr/>
        <a:fill>
          <a:solidFill>
            <a:schemeClr val="accent1">
              <a:hueOff val="-398243"/>
              <a:satOff val="23908"/>
              <a:lumOff val="10782"/>
            </a:schemeClr>
          </a:solidFill>
        </a:fill>
      </a:tcStyle>
    </a:band2H>
    <a:firstCol>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9CBD3"/>
          </a:solidFill>
        </a:fill>
      </a:tcStyle>
    </a:firstCol>
    <a:lastRow>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7FA2B6"/>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wholeTbl>
    <a:band2H>
      <a:tcTxStyle b="def" i="def"/>
      <a:tcStyle>
        <a:tcBdr/>
        <a:fill>
          <a:solidFill>
            <a:srgbClr val="E6DDDC"/>
          </a:solidFill>
        </a:fill>
      </a:tcStyle>
    </a:band2H>
    <a:firstCol>
      <a:tcTxStyle b="on"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4"/>
          </a:solidFill>
        </a:fill>
      </a:tcStyle>
    </a:firstCol>
    <a:lastRow>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254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F6581"/>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wholeTbl>
    <a:band2H>
      <a:tcTxStyle b="def" i="def"/>
      <a:tcStyle>
        <a:tcBdr/>
        <a:fill>
          <a:solidFill>
            <a:schemeClr val="accent6">
              <a:hueOff val="887465"/>
              <a:satOff val="-30004"/>
              <a:lumOff val="6094"/>
            </a:schemeClr>
          </a:solidFill>
        </a:fill>
      </a:tcStyle>
    </a:band2H>
    <a:firstCol>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6">
              <a:hueOff val="430252"/>
              <a:satOff val="-18978"/>
              <a:lumOff val="-19473"/>
            </a:schemeClr>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lastRow>
    <a:firstRow>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827A37"/>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satOff val="-3883"/>
              <a:lumOff val="14670"/>
            </a:schemeClr>
          </a:solidFill>
        </a:fill>
      </a:tcStyle>
    </a:wholeTbl>
    <a:band2H>
      <a:tcTxStyle b="def" i="def"/>
      <a:tcStyle>
        <a:tcBdr/>
        <a:fill>
          <a:solidFill>
            <a:srgbClr val="B5AEC4"/>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C78A6"/>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DEEED"/>
          </a:solidFill>
        </a:fill>
      </a:tcStyle>
    </a:band2H>
    <a:firstCol>
      <a:tcTxStyle b="on" i="off">
        <a:font>
          <a:latin typeface="Proxima Nova"/>
          <a:ea typeface="Proxima Nova"/>
          <a:cs typeface="Proxima Nova"/>
        </a:font>
        <a:srgbClr val="000000"/>
      </a:tcTxStyle>
      <a:tcStyle>
        <a:tcBdr>
          <a:left>
            <a:ln w="12700" cap="flat">
              <a:solidFill>
                <a:srgbClr val="6C6C6C"/>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5D5D5"/>
          </a:solidFill>
        </a:fill>
      </a:tcStyle>
    </a:firstCol>
    <a:lastRow>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6C6C6C"/>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6C6C6C"/>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2" name="Author and Date"/>
          <p:cNvSpPr txBox="1"/>
          <p:nvPr>
            <p:ph type="body" sz="quarter" idx="21" hasCustomPrompt="1"/>
          </p:nvPr>
        </p:nvSpPr>
        <p:spPr>
          <a:xfrm>
            <a:off x="2057400" y="11229761"/>
            <a:ext cx="20269200" cy="845948"/>
          </a:xfrm>
          <a:prstGeom prst="rect">
            <a:avLst/>
          </a:prstGeom>
        </p:spPr>
        <p:txBody>
          <a:bodyPr/>
          <a:lstStyle/>
          <a:p>
            <a:pPr/>
            <a:r>
              <a:t>Author and Date</a:t>
            </a:r>
          </a:p>
        </p:txBody>
      </p:sp>
      <p:sp>
        <p:nvSpPr>
          <p:cNvPr id="13" name="Presentation Title"/>
          <p:cNvSpPr txBox="1"/>
          <p:nvPr>
            <p:ph type="title" hasCustomPrompt="1"/>
          </p:nvPr>
        </p:nvSpPr>
        <p:spPr>
          <a:prstGeom prst="rect">
            <a:avLst/>
          </a:prstGeom>
        </p:spPr>
        <p:txBody>
          <a:body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spTree>
      <p:nvGrpSpPr>
        <p:cNvPr id="1" name=""/>
        <p:cNvGrpSpPr/>
        <p:nvPr/>
      </p:nvGrpSpPr>
      <p:grpSpPr>
        <a:xfrm>
          <a:off x="0" y="0"/>
          <a:ext cx="0" cy="0"/>
          <a:chOff x="0" y="0"/>
          <a:chExt cx="0" cy="0"/>
        </a:xfrm>
      </p:grpSpPr>
      <p:sp>
        <p:nvSpPr>
          <p:cNvPr id="105" name="Rectangle"/>
          <p:cNvSpPr/>
          <p:nvPr/>
        </p:nvSpPr>
        <p:spPr>
          <a:xfrm>
            <a:off x="999500"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06" name="Body Level One…"/>
          <p:cNvSpPr txBox="1"/>
          <p:nvPr>
            <p:ph type="body" sz="half" idx="1" hasCustomPrompt="1"/>
          </p:nvPr>
        </p:nvSpPr>
        <p:spPr>
          <a:xfrm>
            <a:off x="2057400" y="4261880"/>
            <a:ext cx="20269200" cy="5061561"/>
          </a:xfrm>
          <a:prstGeom prst="rect">
            <a:avLst/>
          </a:prstGeom>
        </p:spPr>
        <p:txBody>
          <a:bodyPr/>
          <a:lstStyle>
            <a:lvl1pPr>
              <a:defRPr b="0" sz="12000">
                <a:latin typeface="Canela Regular"/>
                <a:ea typeface="Canela Regular"/>
                <a:cs typeface="Canela Regular"/>
                <a:sym typeface="Canela Regular"/>
              </a:defRPr>
            </a:lvl1pPr>
            <a:lvl2pPr>
              <a:defRPr b="0" sz="12000">
                <a:latin typeface="Canela Regular"/>
                <a:ea typeface="Canela Regular"/>
                <a:cs typeface="Canela Regular"/>
                <a:sym typeface="Canela Regular"/>
              </a:defRPr>
            </a:lvl2pPr>
            <a:lvl3pPr>
              <a:defRPr b="0" sz="12000">
                <a:latin typeface="Canela Regular"/>
                <a:ea typeface="Canela Regular"/>
                <a:cs typeface="Canela Regular"/>
                <a:sym typeface="Canela Regular"/>
              </a:defRPr>
            </a:lvl3pPr>
            <a:lvl4pPr>
              <a:defRPr b="0" sz="12000">
                <a:latin typeface="Canela Regular"/>
                <a:ea typeface="Canela Regular"/>
                <a:cs typeface="Canela Regular"/>
                <a:sym typeface="Canela Regular"/>
              </a:defRPr>
            </a:lvl4pPr>
            <a:lvl5pPr>
              <a:defRPr b="0" sz="12000">
                <a:latin typeface="Canela Regular"/>
                <a:ea typeface="Canela Regular"/>
                <a:cs typeface="Canela Regular"/>
                <a:sym typeface="Canela Regular"/>
              </a:defRPr>
            </a:lvl5pPr>
          </a:lstStyle>
          <a:p>
            <a:pPr/>
            <a:r>
              <a:t>Statement </a:t>
            </a:r>
          </a:p>
          <a:p>
            <a:pPr lvl="1"/>
            <a:r>
              <a:t/>
            </a:r>
          </a:p>
          <a:p>
            <a:pPr lvl="2"/>
            <a:r>
              <a:t/>
            </a:r>
          </a:p>
          <a:p>
            <a:pPr lvl="3"/>
            <a:r>
              <a:t/>
            </a:r>
          </a:p>
          <a:p>
            <a:pPr lvl="4"/>
            <a:r>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spTree>
      <p:nvGrpSpPr>
        <p:cNvPr id="1" name=""/>
        <p:cNvGrpSpPr/>
        <p:nvPr/>
      </p:nvGrpSpPr>
      <p:grpSpPr>
        <a:xfrm>
          <a:off x="0" y="0"/>
          <a:ext cx="0" cy="0"/>
          <a:chOff x="0" y="0"/>
          <a:chExt cx="0" cy="0"/>
        </a:xfrm>
      </p:grpSpPr>
      <p:sp>
        <p:nvSpPr>
          <p:cNvPr id="114" name="Rectangle"/>
          <p:cNvSpPr/>
          <p:nvPr/>
        </p:nvSpPr>
        <p:spPr>
          <a:xfrm>
            <a:off x="1008907" y="1066849"/>
            <a:ext cx="22378886" cy="11582302"/>
          </a:xfrm>
          <a:prstGeom prst="rect">
            <a:avLst/>
          </a:prstGeom>
          <a:solidFill>
            <a:schemeClr val="accent1"/>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15" name="Fact information"/>
          <p:cNvSpPr txBox="1"/>
          <p:nvPr>
            <p:ph type="body" sz="quarter" idx="21" hasCustomPrompt="1"/>
          </p:nvPr>
        </p:nvSpPr>
        <p:spPr>
          <a:xfrm>
            <a:off x="2057400" y="8113450"/>
            <a:ext cx="20269200" cy="845948"/>
          </a:xfrm>
          <a:prstGeom prst="rect">
            <a:avLst/>
          </a:prstGeom>
        </p:spPr>
        <p:txBody>
          <a:bodyPr anchor="t"/>
          <a:lstStyle/>
          <a:p>
            <a:pPr/>
            <a:r>
              <a:t>Fact information</a:t>
            </a:r>
          </a:p>
        </p:txBody>
      </p:sp>
      <p:sp>
        <p:nvSpPr>
          <p:cNvPr id="116" name="Body Level One…"/>
          <p:cNvSpPr txBox="1"/>
          <p:nvPr>
            <p:ph type="body" sz="half" idx="1" hasCustomPrompt="1"/>
          </p:nvPr>
        </p:nvSpPr>
        <p:spPr>
          <a:xfrm>
            <a:off x="2057400" y="3498790"/>
            <a:ext cx="20269200" cy="4814114"/>
          </a:xfrm>
          <a:prstGeom prst="rect">
            <a:avLst/>
          </a:prstGeom>
        </p:spPr>
        <p:txBody>
          <a:bodyPr anchor="b"/>
          <a:lstStyle>
            <a:lvl1pPr defTabSz="2438338">
              <a:lnSpc>
                <a:spcPct val="80000"/>
              </a:lnSpc>
              <a:defRPr b="0" spc="-500" sz="25000">
                <a:latin typeface="+mn-lt"/>
                <a:ea typeface="+mn-ea"/>
                <a:cs typeface="+mn-cs"/>
                <a:sym typeface="Canela Bold"/>
              </a:defRPr>
            </a:lvl1pPr>
            <a:lvl2pPr defTabSz="2438338">
              <a:lnSpc>
                <a:spcPct val="80000"/>
              </a:lnSpc>
              <a:defRPr b="0" spc="-500" sz="25000">
                <a:latin typeface="+mn-lt"/>
                <a:ea typeface="+mn-ea"/>
                <a:cs typeface="+mn-cs"/>
                <a:sym typeface="Canela Bold"/>
              </a:defRPr>
            </a:lvl2pPr>
            <a:lvl3pPr defTabSz="2438338">
              <a:lnSpc>
                <a:spcPct val="80000"/>
              </a:lnSpc>
              <a:defRPr b="0" spc="-500" sz="25000">
                <a:latin typeface="+mn-lt"/>
                <a:ea typeface="+mn-ea"/>
                <a:cs typeface="+mn-cs"/>
                <a:sym typeface="Canela Bold"/>
              </a:defRPr>
            </a:lvl3pPr>
            <a:lvl4pPr defTabSz="2438338">
              <a:lnSpc>
                <a:spcPct val="80000"/>
              </a:lnSpc>
              <a:defRPr b="0" spc="-500" sz="25000">
                <a:latin typeface="+mn-lt"/>
                <a:ea typeface="+mn-ea"/>
                <a:cs typeface="+mn-cs"/>
                <a:sym typeface="Canela Bold"/>
              </a:defRPr>
            </a:lvl4pPr>
            <a:lvl5pPr defTabSz="2438338">
              <a:lnSpc>
                <a:spcPct val="80000"/>
              </a:lnSpc>
              <a:defRPr b="0" spc="-500" sz="25000">
                <a:latin typeface="+mn-lt"/>
                <a:ea typeface="+mn-ea"/>
                <a:cs typeface="+mn-cs"/>
                <a:sym typeface="Canela Bold"/>
              </a:defRPr>
            </a:lvl5pPr>
          </a:lstStyle>
          <a:p>
            <a:pPr/>
            <a:r>
              <a:t>100%</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4" name="Rectangle"/>
          <p:cNvSpPr/>
          <p:nvPr/>
        </p:nvSpPr>
        <p:spPr>
          <a:xfrm>
            <a:off x="1008907" y="1064171"/>
            <a:ext cx="22378886" cy="11587658"/>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25" name="Body Level One…"/>
          <p:cNvSpPr txBox="1"/>
          <p:nvPr>
            <p:ph type="body" sz="quarter" idx="1" hasCustomPrompt="1"/>
          </p:nvPr>
        </p:nvSpPr>
        <p:spPr>
          <a:xfrm>
            <a:off x="5737745" y="5549900"/>
            <a:ext cx="12908510" cy="2628900"/>
          </a:xfrm>
          <a:prstGeom prst="rect">
            <a:avLst/>
          </a:prstGeom>
        </p:spPr>
        <p:txBody>
          <a:bodyPr/>
          <a:lstStyle>
            <a:lvl1pPr marL="320204" indent="-320204" algn="l" defTabSz="355600">
              <a:lnSpc>
                <a:spcPct val="80000"/>
              </a:lnSpc>
              <a:defRPr b="0" sz="7000">
                <a:latin typeface="Canela Deck Regular"/>
                <a:ea typeface="Canela Deck Regular"/>
                <a:cs typeface="Canela Deck Regular"/>
                <a:sym typeface="Canela Deck Regular"/>
              </a:defRPr>
            </a:lvl1pPr>
            <a:lvl2pPr marL="320204" indent="136995" algn="l" defTabSz="355600">
              <a:lnSpc>
                <a:spcPct val="80000"/>
              </a:lnSpc>
              <a:defRPr b="0" sz="7000">
                <a:latin typeface="Canela Deck Regular"/>
                <a:ea typeface="Canela Deck Regular"/>
                <a:cs typeface="Canela Deck Regular"/>
                <a:sym typeface="Canela Deck Regular"/>
              </a:defRPr>
            </a:lvl2pPr>
            <a:lvl3pPr marL="320204" indent="594195" algn="l" defTabSz="355600">
              <a:lnSpc>
                <a:spcPct val="80000"/>
              </a:lnSpc>
              <a:defRPr b="0" sz="7000">
                <a:latin typeface="Canela Deck Regular"/>
                <a:ea typeface="Canela Deck Regular"/>
                <a:cs typeface="Canela Deck Regular"/>
                <a:sym typeface="Canela Deck Regular"/>
              </a:defRPr>
            </a:lvl3pPr>
            <a:lvl4pPr marL="320204" indent="1051395" algn="l" defTabSz="355600">
              <a:lnSpc>
                <a:spcPct val="80000"/>
              </a:lnSpc>
              <a:defRPr b="0" sz="7000">
                <a:latin typeface="Canela Deck Regular"/>
                <a:ea typeface="Canela Deck Regular"/>
                <a:cs typeface="Canela Deck Regular"/>
                <a:sym typeface="Canela Deck Regular"/>
              </a:defRPr>
            </a:lvl4pPr>
            <a:lvl5pPr marL="320204" indent="1508595" algn="l" defTabSz="355600">
              <a:lnSpc>
                <a:spcPct val="80000"/>
              </a:lnSpc>
              <a:defRPr b="0" sz="7000">
                <a:latin typeface="Canela Deck Regular"/>
                <a:ea typeface="Canela Deck Regular"/>
                <a:cs typeface="Canela Deck Regular"/>
                <a:sym typeface="Canela Deck Regular"/>
              </a:defRPr>
            </a:lvl5pPr>
          </a:lstStyle>
          <a:p>
            <a:pPr/>
            <a:r>
              <a:t>“Notable Quote”</a:t>
            </a:r>
          </a:p>
          <a:p>
            <a:pPr lvl="1"/>
            <a:r>
              <a:t/>
            </a:r>
          </a:p>
          <a:p>
            <a:pPr lvl="2"/>
            <a:r>
              <a:t/>
            </a:r>
          </a:p>
          <a:p>
            <a:pPr lvl="3"/>
            <a:r>
              <a:t/>
            </a:r>
          </a:p>
          <a:p>
            <a:pPr lvl="4"/>
            <a:r>
              <a:t/>
            </a:r>
          </a:p>
        </p:txBody>
      </p:sp>
      <p:sp>
        <p:nvSpPr>
          <p:cNvPr id="126" name="Attribution"/>
          <p:cNvSpPr txBox="1"/>
          <p:nvPr>
            <p:ph type="body" sz="quarter" idx="21" hasCustomPrompt="1"/>
          </p:nvPr>
        </p:nvSpPr>
        <p:spPr>
          <a:xfrm>
            <a:off x="6100233" y="9999201"/>
            <a:ext cx="12546022" cy="508001"/>
          </a:xfrm>
          <a:prstGeom prst="rect">
            <a:avLst/>
          </a:prstGeom>
        </p:spPr>
        <p:txBody>
          <a:bodyPr anchor="t"/>
          <a:lstStyle>
            <a:lvl1pPr algn="l" defTabSz="355600">
              <a:lnSpc>
                <a:spcPct val="140000"/>
              </a:lnSpc>
              <a:defRPr spc="26" sz="2700"/>
            </a:lvl1pPr>
          </a:lstStyle>
          <a:p>
            <a:pPr/>
            <a:r>
              <a:t>Attribution</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34" name="153339838_1340x2010.jpg"/>
          <p:cNvSpPr/>
          <p:nvPr>
            <p:ph type="pic" idx="21"/>
          </p:nvPr>
        </p:nvSpPr>
        <p:spPr>
          <a:xfrm>
            <a:off x="12128500" y="-1638300"/>
            <a:ext cx="11341100" cy="17011650"/>
          </a:xfrm>
          <a:prstGeom prst="rect">
            <a:avLst/>
          </a:prstGeom>
        </p:spPr>
        <p:txBody>
          <a:bodyPr lIns="91439" tIns="45719" rIns="91439" bIns="45719" anchor="t">
            <a:noAutofit/>
          </a:bodyPr>
          <a:lstStyle/>
          <a:p>
            <a:pPr/>
          </a:p>
        </p:txBody>
      </p:sp>
      <p:sp>
        <p:nvSpPr>
          <p:cNvPr id="135" name="936299162_1323x1986.jpg"/>
          <p:cNvSpPr/>
          <p:nvPr>
            <p:ph type="pic" idx="22"/>
          </p:nvPr>
        </p:nvSpPr>
        <p:spPr>
          <a:xfrm>
            <a:off x="1003300" y="-4737100"/>
            <a:ext cx="11201401" cy="16814800"/>
          </a:xfrm>
          <a:prstGeom prst="rect">
            <a:avLst/>
          </a:prstGeom>
        </p:spPr>
        <p:txBody>
          <a:bodyPr lIns="91439" tIns="45719" rIns="91439" bIns="45719" anchor="t">
            <a:noAutofit/>
          </a:bodyPr>
          <a:lstStyle/>
          <a:p>
            <a:pPr/>
          </a:p>
        </p:txBody>
      </p:sp>
      <p:sp>
        <p:nvSpPr>
          <p:cNvPr id="136" name="101883338_1323x1985.jpg"/>
          <p:cNvSpPr/>
          <p:nvPr>
            <p:ph type="pic" idx="23"/>
          </p:nvPr>
        </p:nvSpPr>
        <p:spPr>
          <a:xfrm>
            <a:off x="1003300" y="1344083"/>
            <a:ext cx="11201400" cy="16806333"/>
          </a:xfrm>
          <a:prstGeom prst="rect">
            <a:avLst/>
          </a:prstGeom>
        </p:spPr>
        <p:txBody>
          <a:bodyPr lIns="91439" tIns="45719" rIns="91439" bIns="45719" anchor="t">
            <a:noAutofit/>
          </a:bodyPr>
          <a:lstStyle/>
          <a:p>
            <a:pPr/>
          </a:p>
        </p:txBody>
      </p:sp>
      <p:sp>
        <p:nvSpPr>
          <p:cNvPr id="137" name="Slide Number"/>
          <p:cNvSpPr txBox="1"/>
          <p:nvPr>
            <p:ph type="sldNum" sz="quarter" idx="2"/>
          </p:nvPr>
        </p:nvSpPr>
        <p:spPr>
          <a:xfrm>
            <a:off x="12043207"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4" name="913369614_2691x1794.jpg"/>
          <p:cNvSpPr/>
          <p:nvPr>
            <p:ph type="pic" idx="21"/>
          </p:nvPr>
        </p:nvSpPr>
        <p:spPr>
          <a:xfrm>
            <a:off x="800100" y="253554"/>
            <a:ext cx="22783800" cy="15239310"/>
          </a:xfrm>
          <a:prstGeom prst="rect">
            <a:avLst/>
          </a:prstGeom>
        </p:spPr>
        <p:txBody>
          <a:bodyPr lIns="91439" tIns="45719" rIns="91439" bIns="45719" anchor="t">
            <a:noAutofit/>
          </a:bodyPr>
          <a:lstStyle/>
          <a:p>
            <a:pP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1" name="157720189_2642x1761.jpg"/>
          <p:cNvSpPr/>
          <p:nvPr>
            <p:ph type="pic" idx="21"/>
          </p:nvPr>
        </p:nvSpPr>
        <p:spPr>
          <a:xfrm>
            <a:off x="1003300" y="-606362"/>
            <a:ext cx="22364700" cy="14890652"/>
          </a:xfrm>
          <a:prstGeom prst="rect">
            <a:avLst/>
          </a:prstGeom>
        </p:spPr>
        <p:txBody>
          <a:bodyPr lIns="91439" tIns="45719" rIns="91439" bIns="45719" anchor="t">
            <a:noAutofit/>
          </a:bodyPr>
          <a:lstStyle/>
          <a:p>
            <a:pPr/>
          </a:p>
        </p:txBody>
      </p:sp>
      <p:sp>
        <p:nvSpPr>
          <p:cNvPr id="22" name="Author and Date"/>
          <p:cNvSpPr txBox="1"/>
          <p:nvPr>
            <p:ph type="body" sz="quarter" idx="22" hasCustomPrompt="1"/>
          </p:nvPr>
        </p:nvSpPr>
        <p:spPr>
          <a:xfrm>
            <a:off x="2057400" y="11229761"/>
            <a:ext cx="20269200" cy="845948"/>
          </a:xfrm>
          <a:prstGeom prst="rect">
            <a:avLst/>
          </a:prstGeom>
        </p:spPr>
        <p:txBody>
          <a:bodyPr/>
          <a:lstStyle>
            <a:lvl1pPr>
              <a:defRPr>
                <a:solidFill>
                  <a:srgbClr val="FFFFFF"/>
                </a:solidFill>
              </a:defRPr>
            </a:lvl1pPr>
          </a:lstStyle>
          <a:p>
            <a:pPr/>
            <a:r>
              <a:t>Author and Date</a:t>
            </a:r>
          </a:p>
        </p:txBody>
      </p:sp>
      <p:sp>
        <p:nvSpPr>
          <p:cNvPr id="23" name="Presentation Title"/>
          <p:cNvSpPr txBox="1"/>
          <p:nvPr>
            <p:ph type="title" hasCustomPrompt="1"/>
          </p:nvPr>
        </p:nvSpPr>
        <p:spPr>
          <a:xfrm>
            <a:off x="2057400" y="2865468"/>
            <a:ext cx="20269200" cy="5359401"/>
          </a:xfrm>
          <a:prstGeom prst="rect">
            <a:avLst/>
          </a:prstGeom>
        </p:spPr>
        <p:txBody>
          <a:bodyPr/>
          <a:lstStyle>
            <a:lvl1pPr>
              <a:defRPr>
                <a:solidFill>
                  <a:srgbClr val="FFFFFF"/>
                </a:solidFill>
              </a:defRPr>
            </a:lvl1pPr>
          </a:lstStyle>
          <a:p>
            <a:pPr/>
            <a:r>
              <a:t>Presentation Title</a:t>
            </a:r>
          </a:p>
        </p:txBody>
      </p:sp>
      <p:sp>
        <p:nvSpPr>
          <p:cNvPr id="24" name="Slide Number"/>
          <p:cNvSpPr txBox="1"/>
          <p:nvPr>
            <p:ph type="sldNum" sz="quarter" idx="2"/>
          </p:nvPr>
        </p:nvSpPr>
        <p:spPr>
          <a:xfrm>
            <a:off x="12039599"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1" name="153339838_1322x1983.jpg"/>
          <p:cNvSpPr/>
          <p:nvPr>
            <p:ph type="pic" idx="21"/>
          </p:nvPr>
        </p:nvSpPr>
        <p:spPr>
          <a:xfrm>
            <a:off x="12192000" y="-1540805"/>
            <a:ext cx="11188700" cy="16783051"/>
          </a:xfrm>
          <a:prstGeom prst="rect">
            <a:avLst/>
          </a:prstGeom>
        </p:spPr>
        <p:txBody>
          <a:bodyPr lIns="91439" tIns="45719" rIns="91439" bIns="45719" anchor="t">
            <a:noAutofit/>
          </a:bodyPr>
          <a:lstStyle/>
          <a:p>
            <a:pPr/>
          </a:p>
        </p:txBody>
      </p:sp>
      <p:sp>
        <p:nvSpPr>
          <p:cNvPr id="32" name="Rectangle"/>
          <p:cNvSpPr/>
          <p:nvPr/>
        </p:nvSpPr>
        <p:spPr>
          <a:xfrm>
            <a:off x="1008955" y="1064815"/>
            <a:ext cx="11190189" cy="11586370"/>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33" name="Author and Date"/>
          <p:cNvSpPr txBox="1"/>
          <p:nvPr>
            <p:ph type="body" sz="quarter" idx="22" hasCustomPrompt="1"/>
          </p:nvPr>
        </p:nvSpPr>
        <p:spPr>
          <a:xfrm>
            <a:off x="1803400" y="11229761"/>
            <a:ext cx="9601200" cy="845948"/>
          </a:xfrm>
          <a:prstGeom prst="rect">
            <a:avLst/>
          </a:prstGeom>
        </p:spPr>
        <p:txBody>
          <a:bodyPr/>
          <a:lstStyle/>
          <a:p>
            <a:pPr/>
            <a:r>
              <a:t>Author and Date</a:t>
            </a:r>
          </a:p>
        </p:txBody>
      </p:sp>
      <p:sp>
        <p:nvSpPr>
          <p:cNvPr id="34" name="Slide Title"/>
          <p:cNvSpPr txBox="1"/>
          <p:nvPr>
            <p:ph type="title" hasCustomPrompt="1"/>
          </p:nvPr>
        </p:nvSpPr>
        <p:spPr>
          <a:xfrm>
            <a:off x="1803400" y="4483100"/>
            <a:ext cx="9601200" cy="4191000"/>
          </a:xfrm>
          <a:prstGeom prst="rect">
            <a:avLst/>
          </a:prstGeom>
        </p:spPr>
        <p:txBody>
          <a:bodyPr anchor="ctr"/>
          <a:lstStyle>
            <a:lvl1pPr>
              <a:lnSpc>
                <a:spcPct val="70000"/>
              </a:lnSpc>
              <a:defRPr sz="12000"/>
            </a:lvl1pPr>
          </a:lstStyle>
          <a:p>
            <a:pPr/>
            <a:r>
              <a:t>Slide Title</a:t>
            </a:r>
          </a:p>
        </p:txBody>
      </p:sp>
      <p:sp>
        <p:nvSpPr>
          <p:cNvPr id="35" name="Slide Number"/>
          <p:cNvSpPr txBox="1"/>
          <p:nvPr>
            <p:ph type="sldNum" sz="quarter" idx="2"/>
          </p:nvPr>
        </p:nvSpPr>
        <p:spPr>
          <a:xfrm>
            <a:off x="12039599"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42" name="Rectangle"/>
          <p:cNvSpPr/>
          <p:nvPr/>
        </p:nvSpPr>
        <p:spPr>
          <a:xfrm>
            <a:off x="1008907"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43" name="Slide Subtitle"/>
          <p:cNvSpPr txBox="1"/>
          <p:nvPr>
            <p:ph type="body" sz="quarter" idx="21" hasCustomPrompt="1"/>
          </p:nvPr>
        </p:nvSpPr>
        <p:spPr>
          <a:xfrm>
            <a:off x="2057400" y="3232086"/>
            <a:ext cx="20269200" cy="845948"/>
          </a:xfrm>
          <a:prstGeom prst="rect">
            <a:avLst/>
          </a:prstGeom>
        </p:spPr>
        <p:txBody>
          <a:bodyPr/>
          <a:lstStyle/>
          <a:p>
            <a:pPr/>
            <a:r>
              <a:t>Slide Subtitle</a:t>
            </a:r>
          </a:p>
        </p:txBody>
      </p:sp>
      <p:sp>
        <p:nvSpPr>
          <p:cNvPr id="44" name="Slide Title"/>
          <p:cNvSpPr txBox="1"/>
          <p:nvPr>
            <p:ph type="title" hasCustomPrompt="1"/>
          </p:nvPr>
        </p:nvSpPr>
        <p:spPr>
          <a:xfrm>
            <a:off x="2057400" y="1060698"/>
            <a:ext cx="20269200" cy="2279402"/>
          </a:xfrm>
          <a:prstGeom prst="rect">
            <a:avLst/>
          </a:prstGeom>
        </p:spPr>
        <p:txBody>
          <a:bodyPr/>
          <a:lstStyle>
            <a:lvl1pPr>
              <a:lnSpc>
                <a:spcPct val="70000"/>
              </a:lnSpc>
              <a:defRPr sz="8200"/>
            </a:lvl1pPr>
          </a:lstStyle>
          <a:p>
            <a:pPr/>
            <a:r>
              <a:t>Slide Title</a:t>
            </a:r>
          </a:p>
        </p:txBody>
      </p:sp>
      <p:sp>
        <p:nvSpPr>
          <p:cNvPr id="45" name="Body Level One…"/>
          <p:cNvSpPr txBox="1"/>
          <p:nvPr>
            <p:ph type="body" idx="1" hasCustomPrompt="1"/>
          </p:nvPr>
        </p:nvSpPr>
        <p:spPr>
          <a:xfrm>
            <a:off x="2056037" y="4647009"/>
            <a:ext cx="20271926" cy="6957368"/>
          </a:xfrm>
          <a:prstGeom prst="rect">
            <a:avLst/>
          </a:prstGeom>
        </p:spPr>
        <p:txBody>
          <a:bodyPr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53" name="Rectangle"/>
          <p:cNvSpPr/>
          <p:nvPr/>
        </p:nvSpPr>
        <p:spPr>
          <a:xfrm>
            <a:off x="12192000" y="2079724"/>
            <a:ext cx="11188700" cy="9550401"/>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54" name="Rectangle"/>
          <p:cNvSpPr/>
          <p:nvPr/>
        </p:nvSpPr>
        <p:spPr>
          <a:xfrm>
            <a:off x="1008906" y="1067048"/>
            <a:ext cx="11190188"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55" name="Body Level One…"/>
          <p:cNvSpPr txBox="1"/>
          <p:nvPr>
            <p:ph type="body" idx="1" hasCustomPrompt="1"/>
          </p:nvPr>
        </p:nvSpPr>
        <p:spPr>
          <a:xfrm>
            <a:off x="2058458" y="3677751"/>
            <a:ext cx="20264297" cy="6956178"/>
          </a:xfrm>
          <a:prstGeom prst="rect">
            <a:avLst/>
          </a:prstGeom>
        </p:spPr>
        <p:txBody>
          <a:bodyPr numCol="2" spcCol="2314058"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56" name="Slide Number"/>
          <p:cNvSpPr txBox="1"/>
          <p:nvPr>
            <p:ph type="sldNum" sz="quarter" idx="2"/>
          </p:nvPr>
        </p:nvSpPr>
        <p:spPr>
          <a:xfrm>
            <a:off x="12044578"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63" name="Image"/>
          <p:cNvSpPr/>
          <p:nvPr>
            <p:ph type="pic" idx="21"/>
          </p:nvPr>
        </p:nvSpPr>
        <p:spPr>
          <a:xfrm>
            <a:off x="11700889" y="-1027620"/>
            <a:ext cx="12288856" cy="15023089"/>
          </a:xfrm>
          <a:prstGeom prst="rect">
            <a:avLst/>
          </a:prstGeom>
        </p:spPr>
        <p:txBody>
          <a:bodyPr lIns="91439" tIns="45719" rIns="91439" bIns="45719" anchor="t">
            <a:noAutofit/>
          </a:bodyPr>
          <a:lstStyle/>
          <a:p>
            <a:pPr/>
          </a:p>
        </p:txBody>
      </p:sp>
      <p:sp>
        <p:nvSpPr>
          <p:cNvPr id="64" name="Rectangle"/>
          <p:cNvSpPr/>
          <p:nvPr/>
        </p:nvSpPr>
        <p:spPr>
          <a:xfrm>
            <a:off x="1008906" y="1067048"/>
            <a:ext cx="11190188"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65" name="Slide Subtitle"/>
          <p:cNvSpPr txBox="1"/>
          <p:nvPr>
            <p:ph type="body" sz="quarter" idx="22" hasCustomPrompt="1"/>
          </p:nvPr>
        </p:nvSpPr>
        <p:spPr>
          <a:xfrm>
            <a:off x="1802037" y="4375086"/>
            <a:ext cx="9603926" cy="845948"/>
          </a:xfrm>
          <a:prstGeom prst="rect">
            <a:avLst/>
          </a:prstGeom>
        </p:spPr>
        <p:txBody>
          <a:bodyPr/>
          <a:lstStyle/>
          <a:p>
            <a:pPr/>
            <a:r>
              <a:t>Slide Subtitle</a:t>
            </a:r>
          </a:p>
        </p:txBody>
      </p:sp>
      <p:sp>
        <p:nvSpPr>
          <p:cNvPr id="66" name="Slide Title"/>
          <p:cNvSpPr txBox="1"/>
          <p:nvPr>
            <p:ph type="title" hasCustomPrompt="1"/>
          </p:nvPr>
        </p:nvSpPr>
        <p:spPr>
          <a:xfrm>
            <a:off x="1802060" y="1640061"/>
            <a:ext cx="9601348" cy="2798379"/>
          </a:xfrm>
          <a:prstGeom prst="rect">
            <a:avLst/>
          </a:prstGeom>
        </p:spPr>
        <p:txBody>
          <a:bodyPr/>
          <a:lstStyle>
            <a:lvl1pPr>
              <a:lnSpc>
                <a:spcPct val="70000"/>
              </a:lnSpc>
              <a:defRPr sz="8200"/>
            </a:lvl1pPr>
          </a:lstStyle>
          <a:p>
            <a:pPr/>
            <a:r>
              <a:t>Slide Title</a:t>
            </a:r>
          </a:p>
        </p:txBody>
      </p:sp>
      <p:sp>
        <p:nvSpPr>
          <p:cNvPr id="67" name="Body Level One…"/>
          <p:cNvSpPr txBox="1"/>
          <p:nvPr>
            <p:ph type="body" sz="quarter" idx="1" hasCustomPrompt="1"/>
          </p:nvPr>
        </p:nvSpPr>
        <p:spPr>
          <a:xfrm>
            <a:off x="1802037" y="5778500"/>
            <a:ext cx="9596832" cy="6110784"/>
          </a:xfrm>
          <a:prstGeom prst="rect">
            <a:avLst/>
          </a:prstGeom>
        </p:spPr>
        <p:txBody>
          <a:bodyPr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68" name="Slide Number"/>
          <p:cNvSpPr txBox="1"/>
          <p:nvPr>
            <p:ph type="sldNum" sz="quarter" idx="2"/>
          </p:nvPr>
        </p:nvSpPr>
        <p:spPr>
          <a:xfrm>
            <a:off x="12044578"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spTree>
      <p:nvGrpSpPr>
        <p:cNvPr id="1" name=""/>
        <p:cNvGrpSpPr/>
        <p:nvPr/>
      </p:nvGrpSpPr>
      <p:grpSpPr>
        <a:xfrm>
          <a:off x="0" y="0"/>
          <a:ext cx="0" cy="0"/>
          <a:chOff x="0" y="0"/>
          <a:chExt cx="0" cy="0"/>
        </a:xfrm>
      </p:grpSpPr>
      <p:sp>
        <p:nvSpPr>
          <p:cNvPr id="75" name="Rectangle"/>
          <p:cNvSpPr/>
          <p:nvPr/>
        </p:nvSpPr>
        <p:spPr>
          <a:xfrm>
            <a:off x="1002557" y="1068834"/>
            <a:ext cx="22378886" cy="11578332"/>
          </a:xfrm>
          <a:prstGeom prst="rect">
            <a:avLst/>
          </a:prstGeom>
          <a:solidFill>
            <a:srgbClr val="7CA0B2"/>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76" name="Section Title"/>
          <p:cNvSpPr txBox="1"/>
          <p:nvPr>
            <p:ph type="title" hasCustomPrompt="1"/>
          </p:nvPr>
        </p:nvSpPr>
        <p:spPr>
          <a:xfrm>
            <a:off x="2057400" y="4196048"/>
            <a:ext cx="20269200" cy="5213153"/>
          </a:xfrm>
          <a:prstGeom prst="rect">
            <a:avLst/>
          </a:prstGeom>
        </p:spPr>
        <p:txBody>
          <a:bodyPr anchor="ctr"/>
          <a:lstStyle>
            <a:lvl1pPr>
              <a:lnSpc>
                <a:spcPct val="90000"/>
              </a:lnSpc>
              <a:defRPr sz="12000">
                <a:solidFill>
                  <a:srgbClr val="FFFFFF"/>
                </a:solidFill>
                <a:latin typeface="Canela Regular"/>
                <a:ea typeface="Canela Regular"/>
                <a:cs typeface="Canela Regular"/>
                <a:sym typeface="Canela Regular"/>
              </a:defRPr>
            </a:lvl1pPr>
          </a:lstStyle>
          <a:p>
            <a:pPr/>
            <a:r>
              <a:t>Section Title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84" name="Rectangle"/>
          <p:cNvSpPr/>
          <p:nvPr/>
        </p:nvSpPr>
        <p:spPr>
          <a:xfrm>
            <a:off x="1008907"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85" name="Slide Subtitle"/>
          <p:cNvSpPr txBox="1"/>
          <p:nvPr>
            <p:ph type="body" sz="quarter" idx="21" hasCustomPrompt="1"/>
          </p:nvPr>
        </p:nvSpPr>
        <p:spPr>
          <a:xfrm>
            <a:off x="2057400" y="3232086"/>
            <a:ext cx="20269200" cy="845948"/>
          </a:xfrm>
          <a:prstGeom prst="rect">
            <a:avLst/>
          </a:prstGeom>
        </p:spPr>
        <p:txBody>
          <a:bodyPr/>
          <a:lstStyle/>
          <a:p>
            <a:pPr/>
            <a:r>
              <a:t>Slide Subtitle</a:t>
            </a:r>
          </a:p>
        </p:txBody>
      </p:sp>
      <p:sp>
        <p:nvSpPr>
          <p:cNvPr id="86" name="Slide Title"/>
          <p:cNvSpPr txBox="1"/>
          <p:nvPr>
            <p:ph type="title" hasCustomPrompt="1"/>
          </p:nvPr>
        </p:nvSpPr>
        <p:spPr>
          <a:xfrm>
            <a:off x="2057400" y="1060698"/>
            <a:ext cx="20269200" cy="2272842"/>
          </a:xfrm>
          <a:prstGeom prst="rect">
            <a:avLst/>
          </a:prstGeom>
        </p:spPr>
        <p:txBody>
          <a:bodyPr/>
          <a:lstStyle>
            <a:lvl1pPr>
              <a:lnSpc>
                <a:spcPct val="70000"/>
              </a:lnSpc>
              <a:defRPr sz="8200"/>
            </a:lvl1pPr>
          </a:lstStyle>
          <a:p>
            <a:pPr/>
            <a:r>
              <a:t>Slide Title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94" name="Rectangle"/>
          <p:cNvSpPr/>
          <p:nvPr/>
        </p:nvSpPr>
        <p:spPr>
          <a:xfrm>
            <a:off x="12197605" y="1065312"/>
            <a:ext cx="11184585" cy="11585376"/>
          </a:xfrm>
          <a:prstGeom prst="rect">
            <a:avLst/>
          </a:prstGeom>
          <a:solidFill>
            <a:schemeClr val="accent1"/>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95" name="Rectangle"/>
          <p:cNvSpPr/>
          <p:nvPr/>
        </p:nvSpPr>
        <p:spPr>
          <a:xfrm>
            <a:off x="1003299" y="2076549"/>
            <a:ext cx="11194307" cy="9556552"/>
          </a:xfrm>
          <a:prstGeom prst="rect">
            <a:avLst/>
          </a:prstGeom>
          <a:solidFill>
            <a:schemeClr val="accent3">
              <a:satOff val="-3883"/>
              <a:lumOff val="14670"/>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96" name="Body Level One…"/>
          <p:cNvSpPr txBox="1"/>
          <p:nvPr>
            <p:ph type="body" sz="quarter" idx="1" hasCustomPrompt="1"/>
          </p:nvPr>
        </p:nvSpPr>
        <p:spPr>
          <a:xfrm>
            <a:off x="13496600" y="4331487"/>
            <a:ext cx="9049076" cy="5492985"/>
          </a:xfrm>
          <a:prstGeom prst="rect">
            <a:avLst/>
          </a:prstGeom>
        </p:spPr>
        <p:txBody>
          <a:bodyPr/>
          <a:lstStyle>
            <a:lvl1pPr algn="l">
              <a:lnSpc>
                <a:spcPct val="100000"/>
              </a:lnSpc>
              <a:spcBef>
                <a:spcPts val="3200"/>
              </a:spcBef>
              <a:defRPr spc="-39" sz="4000"/>
            </a:lvl1pPr>
            <a:lvl2pPr algn="l">
              <a:lnSpc>
                <a:spcPct val="100000"/>
              </a:lnSpc>
              <a:spcBef>
                <a:spcPts val="3200"/>
              </a:spcBef>
              <a:defRPr spc="-39" sz="4000"/>
            </a:lvl2pPr>
            <a:lvl3pPr algn="l">
              <a:lnSpc>
                <a:spcPct val="100000"/>
              </a:lnSpc>
              <a:spcBef>
                <a:spcPts val="3200"/>
              </a:spcBef>
              <a:defRPr spc="-39" sz="4000"/>
            </a:lvl3pPr>
            <a:lvl4pPr algn="l">
              <a:lnSpc>
                <a:spcPct val="100000"/>
              </a:lnSpc>
              <a:spcBef>
                <a:spcPts val="3200"/>
              </a:spcBef>
              <a:defRPr spc="-39" sz="4000"/>
            </a:lvl4pPr>
            <a:lvl5pPr algn="l">
              <a:lnSpc>
                <a:spcPct val="100000"/>
              </a:lnSpc>
              <a:spcBef>
                <a:spcPts val="3200"/>
              </a:spcBef>
              <a:defRPr spc="-39" sz="4000"/>
            </a:lvl5pPr>
          </a:lstStyle>
          <a:p>
            <a:pPr/>
            <a:r>
              <a:t>Agenda Topics</a:t>
            </a:r>
          </a:p>
          <a:p>
            <a:pPr lvl="1"/>
            <a:r>
              <a:t/>
            </a:r>
          </a:p>
          <a:p>
            <a:pPr lvl="2"/>
            <a:r>
              <a:t/>
            </a:r>
          </a:p>
          <a:p>
            <a:pPr lvl="3"/>
            <a:r>
              <a:t/>
            </a:r>
          </a:p>
          <a:p>
            <a:pPr lvl="4"/>
            <a:r>
              <a:t/>
            </a:r>
          </a:p>
        </p:txBody>
      </p:sp>
      <p:sp>
        <p:nvSpPr>
          <p:cNvPr id="97" name="Agenda Title"/>
          <p:cNvSpPr txBox="1"/>
          <p:nvPr>
            <p:ph type="title" hasCustomPrompt="1"/>
          </p:nvPr>
        </p:nvSpPr>
        <p:spPr>
          <a:xfrm>
            <a:off x="1676400" y="5865318"/>
            <a:ext cx="9829800" cy="1733018"/>
          </a:xfrm>
          <a:prstGeom prst="rect">
            <a:avLst/>
          </a:prstGeom>
        </p:spPr>
        <p:txBody>
          <a:bodyPr anchor="ctr"/>
          <a:lstStyle>
            <a:lvl1pPr>
              <a:lnSpc>
                <a:spcPct val="70000"/>
              </a:lnSpc>
              <a:defRPr sz="8200"/>
            </a:lvl1pPr>
          </a:lstStyle>
          <a:p>
            <a:pPr/>
            <a:r>
              <a:t>Agenda Title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6F7F2"/>
        </a:solidFill>
      </p:bgPr>
    </p:bg>
    <p:spTree>
      <p:nvGrpSpPr>
        <p:cNvPr id="1" name=""/>
        <p:cNvGrpSpPr/>
        <p:nvPr/>
      </p:nvGrpSpPr>
      <p:grpSpPr>
        <a:xfrm>
          <a:off x="0" y="0"/>
          <a:ext cx="0" cy="0"/>
          <a:chOff x="0" y="0"/>
          <a:chExt cx="0" cy="0"/>
        </a:xfrm>
      </p:grpSpPr>
      <p:sp>
        <p:nvSpPr>
          <p:cNvPr id="2" name="Rectangle"/>
          <p:cNvSpPr/>
          <p:nvPr/>
        </p:nvSpPr>
        <p:spPr>
          <a:xfrm>
            <a:off x="1002557" y="1066800"/>
            <a:ext cx="22378886" cy="11582400"/>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3" name="Presentation Title"/>
          <p:cNvSpPr txBox="1"/>
          <p:nvPr>
            <p:ph type="title" hasCustomPrompt="1"/>
          </p:nvPr>
        </p:nvSpPr>
        <p:spPr>
          <a:xfrm>
            <a:off x="2057400" y="2865877"/>
            <a:ext cx="20269200" cy="53597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4" name="Body Level One…"/>
          <p:cNvSpPr txBox="1"/>
          <p:nvPr>
            <p:ph type="body" idx="1" hasCustomPrompt="1"/>
          </p:nvPr>
        </p:nvSpPr>
        <p:spPr>
          <a:xfrm>
            <a:off x="2057400" y="7814975"/>
            <a:ext cx="20269200" cy="1488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Slide Subtitle</a:t>
            </a:r>
          </a:p>
          <a:p>
            <a:pPr lvl="1"/>
            <a:r>
              <a:t/>
            </a:r>
          </a:p>
          <a:p>
            <a:pPr lvl="2"/>
            <a:r>
              <a:t/>
            </a:r>
          </a:p>
          <a:p>
            <a:pPr lvl="3"/>
            <a:r>
              <a:t/>
            </a:r>
          </a:p>
          <a:p>
            <a:pPr lvl="4"/>
            <a:r>
              <a:t/>
            </a:r>
          </a:p>
        </p:txBody>
      </p:sp>
      <p:sp>
        <p:nvSpPr>
          <p:cNvPr id="5" name="Slide Number"/>
          <p:cNvSpPr txBox="1"/>
          <p:nvPr>
            <p:ph type="sldNum" sz="quarter" idx="2"/>
          </p:nvPr>
        </p:nvSpPr>
        <p:spPr>
          <a:xfrm>
            <a:off x="12038228" y="13131800"/>
            <a:ext cx="307544" cy="342900"/>
          </a:xfrm>
          <a:prstGeom prst="rect">
            <a:avLst/>
          </a:prstGeom>
          <a:ln w="12700">
            <a:miter lim="400000"/>
          </a:ln>
        </p:spPr>
        <p:txBody>
          <a:bodyPr wrap="none" lIns="50800" tIns="50800" rIns="50800" bIns="50800" anchor="b">
            <a:spAutoFit/>
          </a:bodyPr>
          <a:lstStyle>
            <a:lvl1pPr defTabSz="825500">
              <a:lnSpc>
                <a:spcPct val="100000"/>
              </a:lnSpc>
              <a:spcBef>
                <a:spcPts val="0"/>
              </a:spcBef>
              <a:defRPr sz="1600">
                <a:solidFill>
                  <a:srgbClr val="5E5E5E"/>
                </a:solidFill>
                <a:latin typeface="Proxima Nova"/>
                <a:ea typeface="Proxima Nova"/>
                <a:cs typeface="Proxima Nova"/>
                <a:sym typeface="Proxima Nov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1pPr>
      <a:lvl2pPr marL="0" marR="0" indent="4572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2pPr>
      <a:lvl3pPr marL="0" marR="0" indent="9144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3pPr>
      <a:lvl4pPr marL="0" marR="0" indent="13716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4pPr>
      <a:lvl5pPr marL="0" marR="0" indent="18288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5pPr>
      <a:lvl6pPr marL="0" marR="0" indent="22860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6pPr>
      <a:lvl7pPr marL="0" marR="0" indent="27432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7pPr>
      <a:lvl8pPr marL="0" marR="0" indent="32004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8pPr>
      <a:lvl9pPr marL="0" marR="0" indent="36576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9pPr>
    </p:titleStyle>
    <p:bodyStyle>
      <a:lvl1pPr marL="0" marR="0" indent="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1pPr>
      <a:lvl2pPr marL="0" marR="0" indent="4572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2pPr>
      <a:lvl3pPr marL="0" marR="0" indent="9144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3pPr>
      <a:lvl4pPr marL="0" marR="0" indent="13716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4pPr>
      <a:lvl5pPr marL="0" marR="0" indent="18288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5pPr>
      <a:lvl6pPr marL="0" marR="0" indent="22860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6pPr>
      <a:lvl7pPr marL="0" marR="0" indent="27432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7pPr>
      <a:lvl8pPr marL="0" marR="0" indent="32004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8pPr>
      <a:lvl9pPr marL="0" marR="0" indent="36576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hyperlink" Target="https://www.ncbi.nlm.nih.gov/pmc/articles/PMC5328376/" TargetMode="External"/><Relationship Id="rId4" Type="http://schemas.openxmlformats.org/officeDocument/2006/relationships/hyperlink" Target="https://www.tandfonline.com/doi/full/10.1080/17454832.2017.1388263" TargetMode="External"/><Relationship Id="rId5" Type="http://schemas.openxmlformats.org/officeDocument/2006/relationships/hyperlink" Target="https://www.sciencedirect.com/science/article/pii/S0197455616300636" TargetMode="External"/><Relationship Id="rId6" Type="http://schemas.openxmlformats.org/officeDocument/2006/relationships/hyperlink" Target="https://www.sciencedirect.com/science/article/pii/S0197455618301321" TargetMode="External"/><Relationship Id="rId7" Type="http://schemas.openxmlformats.org/officeDocument/2006/relationships/hyperlink" Target="https://www.tandfonline.com/doi/full/10.1080/17454832.2018.1473453?scroll=top&amp;need" TargetMode="External"/><Relationship Id="rId8" Type="http://schemas.openxmlformats.org/officeDocument/2006/relationships/hyperlink" Target="https://www.arts.gov/national-initiatives/creative-forces/research/art-therapy-research#:~:text=%20Key%20Creative%20Forces%20clinical%20research%20findings%20indicate%3A,feelings%20such%20as%20grief%2C%20loss%2C%20avoidance%2C...%20More%20"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hyperlink" Target="http://www.autismhappykingdom.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researchgate.net/publication/327055795_Trauma-Focused_Art_Therapy_in_the_Treatment_of_Posttraumatic_Stress_Disorder_A_Pilot_Study" TargetMode="Externa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Screen Shot 2020-08-27 at 10.53.21 PM.png" descr="Screen Shot 2020-08-27 at 10.53.21 PM.png"/>
          <p:cNvPicPr>
            <a:picLocks noChangeAspect="1"/>
          </p:cNvPicPr>
          <p:nvPr/>
        </p:nvPicPr>
        <p:blipFill>
          <a:blip r:embed="rId2">
            <a:extLst/>
          </a:blip>
          <a:stretch>
            <a:fillRect/>
          </a:stretch>
        </p:blipFill>
        <p:spPr>
          <a:xfrm>
            <a:off x="1728087" y="8981909"/>
            <a:ext cx="6934201" cy="3632201"/>
          </a:xfrm>
          <a:prstGeom prst="rect">
            <a:avLst/>
          </a:prstGeom>
          <a:ln w="12700">
            <a:miter lim="400000"/>
          </a:ln>
        </p:spPr>
      </p:pic>
      <p:pic>
        <p:nvPicPr>
          <p:cNvPr id="162" name="Screen Shot 2020-08-27 at 10.31.03 PM.png" descr="Screen Shot 2020-08-27 at 10.31.03 PM.png"/>
          <p:cNvPicPr>
            <a:picLocks noChangeAspect="1"/>
          </p:cNvPicPr>
          <p:nvPr/>
        </p:nvPicPr>
        <p:blipFill>
          <a:blip r:embed="rId3">
            <a:extLst/>
          </a:blip>
          <a:stretch>
            <a:fillRect/>
          </a:stretch>
        </p:blipFill>
        <p:spPr>
          <a:xfrm>
            <a:off x="11106777" y="457184"/>
            <a:ext cx="13116856" cy="12801632"/>
          </a:xfrm>
          <a:prstGeom prst="rect">
            <a:avLst/>
          </a:prstGeom>
          <a:ln w="12700">
            <a:miter lim="400000"/>
          </a:ln>
        </p:spPr>
      </p:pic>
      <p:sp>
        <p:nvSpPr>
          <p:cNvPr id="163" name="YADIRA V. CALDERON, M.A.…"/>
          <p:cNvSpPr txBox="1"/>
          <p:nvPr>
            <p:ph type="body" idx="22"/>
          </p:nvPr>
        </p:nvSpPr>
        <p:spPr>
          <a:xfrm>
            <a:off x="36779" y="4941384"/>
            <a:ext cx="10660236" cy="3833232"/>
          </a:xfrm>
          <a:prstGeom prst="rect">
            <a:avLst/>
          </a:prstGeom>
          <a:extLst>
            <a:ext uri="{C572A759-6A51-4108-AA02-DFA0A04FC94B}">
              <ma14:wrappingTextBoxFlag xmlns:ma14="http://schemas.microsoft.com/office/mac/drawingml/2011/main" val="1"/>
            </a:ext>
          </a:extLst>
        </p:spPr>
        <p:txBody>
          <a:bodyPr/>
          <a:lstStyle/>
          <a:p>
            <a:pPr defTabSz="619125">
              <a:lnSpc>
                <a:spcPct val="70000"/>
              </a:lnSpc>
              <a:defRPr b="0" sz="6150">
                <a:solidFill>
                  <a:schemeClr val="accent2">
                    <a:hueOff val="-64239"/>
                    <a:satOff val="43864"/>
                    <a:lumOff val="-49908"/>
                  </a:schemeClr>
                </a:solidFill>
                <a:latin typeface="+mn-lt"/>
                <a:ea typeface="+mn-ea"/>
                <a:cs typeface="+mn-cs"/>
                <a:sym typeface="Canela Bold"/>
              </a:defRPr>
            </a:pPr>
            <a:r>
              <a:t>YADIRA V. CALDERON, M.A.</a:t>
            </a:r>
          </a:p>
          <a:p>
            <a:pPr defTabSz="619125">
              <a:lnSpc>
                <a:spcPct val="70000"/>
              </a:lnSpc>
              <a:defRPr b="0" sz="6150">
                <a:solidFill>
                  <a:schemeClr val="accent2">
                    <a:hueOff val="-64239"/>
                    <a:satOff val="43864"/>
                    <a:lumOff val="-49908"/>
                  </a:schemeClr>
                </a:solidFill>
                <a:latin typeface="+mn-lt"/>
                <a:ea typeface="+mn-ea"/>
                <a:cs typeface="+mn-cs"/>
                <a:sym typeface="Canela Bold"/>
              </a:defRPr>
            </a:pPr>
            <a:r>
              <a:t> AND RAINBOW MOSHO </a:t>
            </a:r>
          </a:p>
          <a:p>
            <a:pPr defTabSz="619125">
              <a:lnSpc>
                <a:spcPct val="70000"/>
              </a:lnSpc>
              <a:defRPr b="0" sz="6150">
                <a:solidFill>
                  <a:schemeClr val="accent2">
                    <a:hueOff val="-64239"/>
                    <a:satOff val="43864"/>
                    <a:lumOff val="-49908"/>
                  </a:schemeClr>
                </a:solidFill>
                <a:latin typeface="+mn-lt"/>
                <a:ea typeface="+mn-ea"/>
                <a:cs typeface="+mn-cs"/>
                <a:sym typeface="Canela Bold"/>
              </a:defRPr>
            </a:pPr>
            <a:r>
              <a:t>- AUG. 28, 2020</a:t>
            </a:r>
          </a:p>
        </p:txBody>
      </p:sp>
      <p:sp>
        <p:nvSpPr>
          <p:cNvPr id="164" name="ART, AUTISM AND PTSD"/>
          <p:cNvSpPr txBox="1"/>
          <p:nvPr>
            <p:ph type="title"/>
          </p:nvPr>
        </p:nvSpPr>
        <p:spPr>
          <a:xfrm>
            <a:off x="75432" y="-92022"/>
            <a:ext cx="10239511" cy="4656425"/>
          </a:xfrm>
          <a:prstGeom prst="rect">
            <a:avLst/>
          </a:prstGeom>
        </p:spPr>
        <p:txBody>
          <a:bodyPr/>
          <a:lstStyle>
            <a:lvl1pPr defTabSz="701675">
              <a:defRPr sz="12325">
                <a:solidFill>
                  <a:srgbClr val="000000"/>
                </a:solidFill>
              </a:defRPr>
            </a:lvl1pPr>
          </a:lstStyle>
          <a:p>
            <a:pPr/>
            <a:r>
              <a:t>ART, AUTISM AND PTSD</a:t>
            </a:r>
          </a:p>
        </p:txBody>
      </p:sp>
      <p:sp>
        <p:nvSpPr>
          <p:cNvPr id="165" name="TCSW CONFERENCE"/>
          <p:cNvSpPr txBox="1"/>
          <p:nvPr/>
        </p:nvSpPr>
        <p:spPr>
          <a:xfrm>
            <a:off x="2225667" y="12574588"/>
            <a:ext cx="62824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4000">
                <a:latin typeface="Proxima Nova"/>
                <a:ea typeface="Proxima Nova"/>
                <a:cs typeface="Proxima Nova"/>
                <a:sym typeface="Proxima Nova"/>
              </a:defRPr>
            </a:lvl1pPr>
          </a:lstStyle>
          <a:p>
            <a:pPr/>
            <a:r>
              <a:t>TCSW CONFERENCE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WHY ART AS THERAPY?"/>
          <p:cNvSpPr txBox="1"/>
          <p:nvPr>
            <p:ph type="title"/>
          </p:nvPr>
        </p:nvSpPr>
        <p:spPr>
          <a:xfrm>
            <a:off x="-4802440" y="318247"/>
            <a:ext cx="22143572" cy="1862124"/>
          </a:xfrm>
          <a:prstGeom prst="rect">
            <a:avLst/>
          </a:prstGeom>
        </p:spPr>
        <p:txBody>
          <a:bodyPr/>
          <a:lstStyle>
            <a:lvl1pPr>
              <a:defRPr sz="8000"/>
            </a:lvl1pPr>
          </a:lstStyle>
          <a:p>
            <a:pPr/>
            <a:r>
              <a:t>WHY ART AS THERAPY?</a:t>
            </a:r>
          </a:p>
        </p:txBody>
      </p:sp>
      <p:pic>
        <p:nvPicPr>
          <p:cNvPr id="204" name="Screen Shot 2020-08-27 at 11.52.06 PM.png" descr="Screen Shot 2020-08-27 at 11.52.06 PM.png"/>
          <p:cNvPicPr>
            <a:picLocks noChangeAspect="1"/>
          </p:cNvPicPr>
          <p:nvPr/>
        </p:nvPicPr>
        <p:blipFill>
          <a:blip r:embed="rId2">
            <a:extLst/>
          </a:blip>
          <a:stretch>
            <a:fillRect/>
          </a:stretch>
        </p:blipFill>
        <p:spPr>
          <a:xfrm>
            <a:off x="260786" y="2123728"/>
            <a:ext cx="11393680" cy="11448788"/>
          </a:xfrm>
          <a:prstGeom prst="rect">
            <a:avLst/>
          </a:prstGeom>
          <a:ln w="12700">
            <a:miter lim="400000"/>
          </a:ln>
        </p:spPr>
      </p:pic>
      <p:sp>
        <p:nvSpPr>
          <p:cNvPr id="205" name="Art Therapy Research…"/>
          <p:cNvSpPr txBox="1"/>
          <p:nvPr/>
        </p:nvSpPr>
        <p:spPr>
          <a:xfrm>
            <a:off x="13294725" y="631171"/>
            <a:ext cx="9961045" cy="134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defTabSz="457200">
              <a:lnSpc>
                <a:spcPts val="5700"/>
              </a:lnSpc>
              <a:spcBef>
                <a:spcPts val="1000"/>
              </a:spcBef>
              <a:defRPr b="1" sz="3500">
                <a:solidFill>
                  <a:srgbClr val="333333"/>
                </a:solidFill>
                <a:latin typeface="Verdana"/>
                <a:ea typeface="Verdana"/>
                <a:cs typeface="Verdana"/>
                <a:sym typeface="Verdana"/>
              </a:defRPr>
            </a:pPr>
            <a:r>
              <a:t>Art Therapy Research</a:t>
            </a:r>
          </a:p>
          <a:p>
            <a:pPr algn="l" defTabSz="457200">
              <a:lnSpc>
                <a:spcPts val="6000"/>
              </a:lnSpc>
              <a:spcBef>
                <a:spcPts val="1000"/>
              </a:spcBef>
              <a:defRPr sz="3500">
                <a:solidFill>
                  <a:srgbClr val="333333"/>
                </a:solidFill>
                <a:latin typeface="Verdana"/>
                <a:ea typeface="Verdana"/>
                <a:cs typeface="Verdana"/>
                <a:sym typeface="Verdana"/>
              </a:defRPr>
            </a:pPr>
            <a:r>
              <a:t>Key Creative Forces clinical research findings indicate:</a:t>
            </a:r>
          </a:p>
          <a:p>
            <a:pPr marL="457200" indent="-317500" algn="l" defTabSz="457200">
              <a:lnSpc>
                <a:spcPts val="6000"/>
              </a:lnSpc>
              <a:spcBef>
                <a:spcPts val="500"/>
              </a:spcBef>
              <a:buClr>
                <a:srgbClr val="333333"/>
              </a:buClr>
              <a:buSzPct val="100000"/>
              <a:buFont typeface="Verdana"/>
              <a:buChar char="•"/>
              <a:defRPr sz="3500">
                <a:solidFill>
                  <a:srgbClr val="333333"/>
                </a:solidFill>
                <a:latin typeface="Verdana"/>
                <a:ea typeface="Verdana"/>
                <a:cs typeface="Verdana"/>
                <a:sym typeface="Verdana"/>
              </a:defRPr>
            </a:pPr>
            <a:r>
              <a:t>	Art therapy helps in recovering from </a:t>
            </a:r>
            <a:r>
              <a:rPr b="1">
                <a:solidFill>
                  <a:srgbClr val="A52A2A"/>
                </a:solidFill>
                <a:hlinkClick r:id="rId3" invalidUrl="" action="" tgtFrame="" tooltip="" history="1" highlightClick="0" endSnd="0"/>
              </a:rPr>
              <a:t>traumatic experiences</a:t>
            </a:r>
            <a:r>
              <a:t>, reducing </a:t>
            </a:r>
            <a:r>
              <a:rPr b="1">
                <a:solidFill>
                  <a:srgbClr val="A52A2A"/>
                </a:solidFill>
                <a:hlinkClick r:id="rId4" invalidUrl="" action="" tgtFrame="" tooltip="" history="1" highlightClick="0" endSnd="0"/>
              </a:rPr>
              <a:t>flashbacks and nightmares</a:t>
            </a:r>
            <a:r>
              <a:t>.</a:t>
            </a:r>
          </a:p>
          <a:p>
            <a:pPr marL="457200" indent="-317500" algn="l" defTabSz="457200">
              <a:lnSpc>
                <a:spcPts val="6000"/>
              </a:lnSpc>
              <a:spcBef>
                <a:spcPts val="500"/>
              </a:spcBef>
              <a:buClr>
                <a:srgbClr val="333333"/>
              </a:buClr>
              <a:buSzPct val="100000"/>
              <a:buFont typeface="Verdana"/>
              <a:buChar char="•"/>
              <a:defRPr sz="3500">
                <a:solidFill>
                  <a:srgbClr val="333333"/>
                </a:solidFill>
                <a:latin typeface="Verdana"/>
                <a:ea typeface="Verdana"/>
                <a:cs typeface="Verdana"/>
                <a:sym typeface="Verdana"/>
              </a:defRPr>
            </a:pPr>
            <a:r>
              <a:t>	Artworks created in art therapy can act as agents for change to improve </a:t>
            </a:r>
            <a:r>
              <a:rPr b="1">
                <a:solidFill>
                  <a:srgbClr val="A52A2A"/>
                </a:solidFill>
                <a:hlinkClick r:id="rId5" invalidUrl="" action="" tgtFrame="" tooltip="" history="1" highlightClick="0" endSnd="0"/>
              </a:rPr>
              <a:t>frustration tolerance and stabilize emotions</a:t>
            </a:r>
            <a:r>
              <a:t>.</a:t>
            </a:r>
          </a:p>
          <a:p>
            <a:pPr marL="457200" indent="-317500" algn="l" defTabSz="457200">
              <a:lnSpc>
                <a:spcPts val="6000"/>
              </a:lnSpc>
              <a:spcBef>
                <a:spcPts val="500"/>
              </a:spcBef>
              <a:buClr>
                <a:srgbClr val="333333"/>
              </a:buClr>
              <a:buSzPct val="100000"/>
              <a:buFont typeface="Verdana"/>
              <a:buChar char="•"/>
              <a:defRPr sz="3500">
                <a:solidFill>
                  <a:srgbClr val="333333"/>
                </a:solidFill>
                <a:latin typeface="Verdana"/>
                <a:ea typeface="Verdana"/>
                <a:cs typeface="Verdana"/>
                <a:sym typeface="Verdana"/>
              </a:defRPr>
            </a:pPr>
            <a:r>
              <a:t>	Art therapy helps in coping with difficult experiences and feelings such as </a:t>
            </a:r>
            <a:r>
              <a:rPr b="1">
                <a:solidFill>
                  <a:srgbClr val="A52A2A"/>
                </a:solidFill>
                <a:hlinkClick r:id="rId6" invalidUrl="" action="" tgtFrame="" tooltip="" history="1" highlightClick="0" endSnd="0"/>
              </a:rPr>
              <a:t>grief, loss, avoidance, survivor’s guilt, and shame</a:t>
            </a:r>
            <a:r>
              <a:t> related to wartime.</a:t>
            </a:r>
          </a:p>
          <a:p>
            <a:pPr marL="457200" indent="-317500" algn="l" defTabSz="457200">
              <a:lnSpc>
                <a:spcPts val="6000"/>
              </a:lnSpc>
              <a:spcBef>
                <a:spcPts val="500"/>
              </a:spcBef>
              <a:buClr>
                <a:srgbClr val="333333"/>
              </a:buClr>
              <a:buSzPct val="100000"/>
              <a:buFont typeface="Verdana"/>
              <a:buChar char="•"/>
              <a:defRPr sz="3500">
                <a:solidFill>
                  <a:srgbClr val="333333"/>
                </a:solidFill>
                <a:latin typeface="Verdana"/>
                <a:ea typeface="Verdana"/>
                <a:cs typeface="Verdana"/>
                <a:sym typeface="Verdana"/>
              </a:defRPr>
            </a:pPr>
            <a:r>
              <a:t>	Art therapy may foster connectivity in the brain to help support healthier </a:t>
            </a:r>
            <a:r>
              <a:rPr b="1">
                <a:solidFill>
                  <a:srgbClr val="A52A2A"/>
                </a:solidFill>
                <a:hlinkClick r:id="rId7" invalidUrl="" action="" tgtFrame="" tooltip="" history="1" highlightClick="0" endSnd="0"/>
              </a:rPr>
              <a:t>brain function</a:t>
            </a:r>
            <a:r>
              <a:t>.</a:t>
            </a:r>
          </a:p>
          <a:p>
            <a:pPr algn="l" defTabSz="457200">
              <a:lnSpc>
                <a:spcPct val="100000"/>
              </a:lnSpc>
              <a:spcBef>
                <a:spcPts val="0"/>
              </a:spcBef>
              <a:defRPr sz="3500" u="sng">
                <a:solidFill>
                  <a:srgbClr val="0000EE"/>
                </a:solidFill>
                <a:latin typeface="Times Roman"/>
                <a:ea typeface="Times Roman"/>
                <a:cs typeface="Times Roman"/>
                <a:sym typeface="Times Roman"/>
              </a:defRPr>
            </a:pPr>
            <a:r>
              <a:rPr>
                <a:hlinkClick r:id="rId8" invalidUrl="" action="" tgtFrame="" tooltip="" history="1" highlightClick="0" endSnd="0"/>
              </a:rPr>
              <a:t>https://www.arts.gov/national-initiatives/creative-forces/research/art-therapy-research#:~:text=%20Key%20Creative%20Forces%20clinical%20research%20findings%20indicate%3A,feelings%20such%20as%20grief%2C%20loss%2C%20avoidance%2C...%20More%20</a:t>
            </a:r>
            <a:endParaRPr u="none">
              <a:solidFill>
                <a:srgbClr val="000000"/>
              </a:solidFill>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WHY ART AS THERAPY?"/>
          <p:cNvSpPr txBox="1"/>
          <p:nvPr/>
        </p:nvSpPr>
        <p:spPr>
          <a:xfrm>
            <a:off x="-4831331" y="347138"/>
            <a:ext cx="22143572" cy="18621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70000"/>
              </a:lnSpc>
              <a:spcBef>
                <a:spcPts val="0"/>
              </a:spcBef>
              <a:defRPr sz="8000">
                <a:latin typeface="+mn-lt"/>
                <a:ea typeface="+mn-ea"/>
                <a:cs typeface="+mn-cs"/>
                <a:sym typeface="Canela Bold"/>
              </a:defRPr>
            </a:lvl1pPr>
          </a:lstStyle>
          <a:p>
            <a:pPr/>
            <a:r>
              <a:t>WHY ART AS THERAPY?</a:t>
            </a:r>
          </a:p>
        </p:txBody>
      </p:sp>
      <p:sp>
        <p:nvSpPr>
          <p:cNvPr id="208" name="Art therapy can promote neurological and cognitive functioning:…"/>
          <p:cNvSpPr txBox="1"/>
          <p:nvPr/>
        </p:nvSpPr>
        <p:spPr>
          <a:xfrm>
            <a:off x="12330072" y="1132491"/>
            <a:ext cx="10919651" cy="1266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defTabSz="457200">
              <a:lnSpc>
                <a:spcPct val="100000"/>
              </a:lnSpc>
              <a:spcBef>
                <a:spcPts val="0"/>
              </a:spcBef>
              <a:defRPr sz="3200">
                <a:latin typeface="Arial Black"/>
                <a:ea typeface="Arial Black"/>
                <a:cs typeface="Arial Black"/>
                <a:sym typeface="Arial Black"/>
              </a:defRPr>
            </a:pPr>
            <a:r>
              <a:t>Art therapy can promote neurological and cognitive functioning: </a:t>
            </a:r>
          </a:p>
          <a:p>
            <a:pPr marL="333375" indent="-333375" algn="l" defTabSz="457200">
              <a:lnSpc>
                <a:spcPct val="100000"/>
              </a:lnSpc>
              <a:spcBef>
                <a:spcPts val="0"/>
              </a:spcBef>
              <a:buSzPct val="100000"/>
              <a:buChar char="•"/>
              <a:defRPr sz="3200">
                <a:latin typeface="Arial Black"/>
                <a:ea typeface="Arial Black"/>
                <a:cs typeface="Arial Black"/>
                <a:sym typeface="Arial Black"/>
              </a:defRPr>
            </a:pPr>
            <a:r>
              <a:t>Art therapy improves concentration and memory</a:t>
            </a:r>
          </a:p>
          <a:p>
            <a:pPr marL="333375" indent="-333375" algn="l" defTabSz="457200">
              <a:lnSpc>
                <a:spcPct val="100000"/>
              </a:lnSpc>
              <a:spcBef>
                <a:spcPts val="0"/>
              </a:spcBef>
              <a:buSzPct val="100000"/>
              <a:buChar char="•"/>
              <a:defRPr sz="3200">
                <a:latin typeface="Arial Black"/>
                <a:ea typeface="Arial Black"/>
                <a:cs typeface="Arial Black"/>
                <a:sym typeface="Arial Black"/>
              </a:defRPr>
            </a:pPr>
            <a:r>
              <a:t>Art therapy may foster connectivity in the brain to help support healthier brain function. </a:t>
            </a:r>
          </a:p>
          <a:p>
            <a:pPr algn="l" defTabSz="457200">
              <a:lnSpc>
                <a:spcPct val="100000"/>
              </a:lnSpc>
              <a:spcBef>
                <a:spcPts val="0"/>
              </a:spcBef>
              <a:defRPr sz="3200">
                <a:latin typeface="Arial Black"/>
                <a:ea typeface="Arial Black"/>
                <a:cs typeface="Arial Black"/>
                <a:sym typeface="Arial Black"/>
              </a:defRPr>
            </a:pPr>
            <a:r>
              <a:t>• Art therapy can enhance enjoyment and promote relaxation.</a:t>
            </a:r>
          </a:p>
          <a:p>
            <a:pPr algn="l" defTabSz="457200">
              <a:lnSpc>
                <a:spcPct val="100000"/>
              </a:lnSpc>
              <a:spcBef>
                <a:spcPts val="0"/>
              </a:spcBef>
              <a:defRPr sz="3200">
                <a:latin typeface="Arial Black"/>
                <a:ea typeface="Arial Black"/>
                <a:cs typeface="Arial Black"/>
                <a:sym typeface="Arial Black"/>
              </a:defRPr>
            </a:pPr>
            <a:r>
              <a:t>Art therapy fosters the ability to relate to others. </a:t>
            </a:r>
          </a:p>
          <a:p>
            <a:pPr algn="l" defTabSz="457200">
              <a:lnSpc>
                <a:spcPct val="100000"/>
              </a:lnSpc>
              <a:spcBef>
                <a:spcPts val="0"/>
              </a:spcBef>
              <a:defRPr sz="3200">
                <a:latin typeface="Arial Black"/>
                <a:ea typeface="Arial Black"/>
                <a:cs typeface="Arial Black"/>
                <a:sym typeface="Arial Black"/>
              </a:defRPr>
            </a:pPr>
            <a:r>
              <a:t>• Art therapy helps in overcoming resistance to treatment due to societal stigma of pursuing treatment for PTSD. </a:t>
            </a:r>
          </a:p>
          <a:p>
            <a:pPr algn="l" defTabSz="457200">
              <a:lnSpc>
                <a:spcPct val="100000"/>
              </a:lnSpc>
              <a:spcBef>
                <a:spcPts val="0"/>
              </a:spcBef>
              <a:defRPr sz="3200">
                <a:latin typeface="Arial Black"/>
                <a:ea typeface="Arial Black"/>
                <a:cs typeface="Arial Black"/>
                <a:sym typeface="Arial Black"/>
              </a:defRPr>
            </a:pPr>
            <a:r>
              <a:t>• Art therapy is helpful in reducing isolation and connecting with others who experience similar challenges.</a:t>
            </a:r>
          </a:p>
          <a:p>
            <a:pPr algn="l" defTabSz="457200">
              <a:lnSpc>
                <a:spcPct val="100000"/>
              </a:lnSpc>
              <a:spcBef>
                <a:spcPts val="0"/>
              </a:spcBef>
              <a:defRPr sz="3200">
                <a:latin typeface="Arial Black"/>
                <a:ea typeface="Arial Black"/>
                <a:cs typeface="Arial Black"/>
                <a:sym typeface="Arial Black"/>
              </a:defRPr>
            </a:pPr>
          </a:p>
          <a:p>
            <a:pPr algn="l" defTabSz="457200">
              <a:lnSpc>
                <a:spcPct val="100000"/>
              </a:lnSpc>
              <a:spcBef>
                <a:spcPts val="0"/>
              </a:spcBef>
              <a:defRPr sz="3200">
                <a:latin typeface="Arial Black"/>
                <a:ea typeface="Arial Black"/>
                <a:cs typeface="Arial Black"/>
                <a:sym typeface="Arial Black"/>
              </a:defRPr>
            </a:pPr>
            <a:r>
              <a:t>https://www.arts.gov/sites/default/files/Creative-Forces-Summary-of-Art-Therapy-Research-Findings-2.26.2019.pdf</a:t>
            </a:r>
          </a:p>
          <a:p>
            <a:pPr algn="l" defTabSz="457200">
              <a:lnSpc>
                <a:spcPct val="100000"/>
              </a:lnSpc>
              <a:spcBef>
                <a:spcPts val="0"/>
              </a:spcBef>
              <a:defRPr sz="3200">
                <a:latin typeface="Arial Black"/>
                <a:ea typeface="Arial Black"/>
                <a:cs typeface="Arial Black"/>
                <a:sym typeface="Arial Black"/>
              </a:defRPr>
            </a:pPr>
          </a:p>
        </p:txBody>
      </p:sp>
      <p:pic>
        <p:nvPicPr>
          <p:cNvPr id="209" name="Screen Shot 2020-08-27 at 11.51.52 PM.png" descr="Screen Shot 2020-08-27 at 11.51.52 PM.png"/>
          <p:cNvPicPr>
            <a:picLocks noChangeAspect="1"/>
          </p:cNvPicPr>
          <p:nvPr/>
        </p:nvPicPr>
        <p:blipFill>
          <a:blip r:embed="rId2">
            <a:extLst/>
          </a:blip>
          <a:stretch>
            <a:fillRect/>
          </a:stretch>
        </p:blipFill>
        <p:spPr>
          <a:xfrm>
            <a:off x="938205" y="2200561"/>
            <a:ext cx="10604501" cy="105283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Agenda Topics"/>
          <p:cNvSpPr txBox="1"/>
          <p:nvPr>
            <p:ph type="body" sz="quarter" idx="1"/>
          </p:nvPr>
        </p:nvSpPr>
        <p:spPr>
          <a:prstGeom prst="rect">
            <a:avLst/>
          </a:prstGeom>
        </p:spPr>
        <p:txBody>
          <a:bodyPr/>
          <a:lstStyle/>
          <a:p>
            <a:pPr/>
          </a:p>
        </p:txBody>
      </p:sp>
      <p:sp>
        <p:nvSpPr>
          <p:cNvPr id="212" name="Agenda Title"/>
          <p:cNvSpPr txBox="1"/>
          <p:nvPr>
            <p:ph type="title"/>
          </p:nvPr>
        </p:nvSpPr>
        <p:spPr>
          <a:prstGeom prst="rect">
            <a:avLst/>
          </a:prstGeom>
        </p:spPr>
        <p:txBody>
          <a:bodyPr/>
          <a:lstStyle/>
          <a:p>
            <a:pPr/>
          </a:p>
        </p:txBody>
      </p:sp>
      <p:pic>
        <p:nvPicPr>
          <p:cNvPr id="213" name="Screen Shot 2020-08-27 at 9.20.42 PM.png" descr="Screen Shot 2020-08-27 at 9.20.42 PM.png"/>
          <p:cNvPicPr>
            <a:picLocks noChangeAspect="1"/>
          </p:cNvPicPr>
          <p:nvPr/>
        </p:nvPicPr>
        <p:blipFill>
          <a:blip r:embed="rId2">
            <a:extLst/>
          </a:blip>
          <a:stretch>
            <a:fillRect/>
          </a:stretch>
        </p:blipFill>
        <p:spPr>
          <a:xfrm>
            <a:off x="755650" y="685072"/>
            <a:ext cx="22872700" cy="127381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lide Subtitle"/>
          <p:cNvSpPr txBox="1"/>
          <p:nvPr>
            <p:ph type="body" idx="21"/>
          </p:nvPr>
        </p:nvSpPr>
        <p:spPr>
          <a:prstGeom prst="rect">
            <a:avLst/>
          </a:prstGeom>
        </p:spPr>
        <p:txBody>
          <a:bodyPr/>
          <a:lstStyle/>
          <a:p>
            <a:pPr/>
          </a:p>
        </p:txBody>
      </p:sp>
      <p:sp>
        <p:nvSpPr>
          <p:cNvPr id="216" name="Slide Title"/>
          <p:cNvSpPr txBox="1"/>
          <p:nvPr>
            <p:ph type="title"/>
          </p:nvPr>
        </p:nvSpPr>
        <p:spPr>
          <a:prstGeom prst="rect">
            <a:avLst/>
          </a:prstGeom>
        </p:spPr>
        <p:txBody>
          <a:bodyPr/>
          <a:lstStyle/>
          <a:p>
            <a:pPr/>
          </a:p>
        </p:txBody>
      </p:sp>
      <p:sp>
        <p:nvSpPr>
          <p:cNvPr id="217" name="Slide bullet text"/>
          <p:cNvSpPr txBox="1"/>
          <p:nvPr>
            <p:ph type="body" idx="1"/>
          </p:nvPr>
        </p:nvSpPr>
        <p:spPr>
          <a:prstGeom prst="rect">
            <a:avLst/>
          </a:prstGeom>
        </p:spPr>
        <p:txBody>
          <a:bodyPr/>
          <a:lstStyle/>
          <a:p>
            <a:pPr/>
          </a:p>
        </p:txBody>
      </p:sp>
      <p:pic>
        <p:nvPicPr>
          <p:cNvPr id="218" name="Screen Shot 2020-08-27 at 9.30.25 PM.png" descr="Screen Shot 2020-08-27 at 9.30.25 PM.png"/>
          <p:cNvPicPr>
            <a:picLocks noChangeAspect="1"/>
          </p:cNvPicPr>
          <p:nvPr/>
        </p:nvPicPr>
        <p:blipFill>
          <a:blip r:embed="rId2">
            <a:extLst/>
          </a:blip>
          <a:stretch>
            <a:fillRect/>
          </a:stretch>
        </p:blipFill>
        <p:spPr>
          <a:xfrm>
            <a:off x="1052931" y="679559"/>
            <a:ext cx="22278138" cy="1235688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genda Topics"/>
          <p:cNvSpPr txBox="1"/>
          <p:nvPr>
            <p:ph type="body" sz="quarter" idx="1"/>
          </p:nvPr>
        </p:nvSpPr>
        <p:spPr>
          <a:prstGeom prst="rect">
            <a:avLst/>
          </a:prstGeom>
        </p:spPr>
        <p:txBody>
          <a:bodyPr/>
          <a:lstStyle/>
          <a:p>
            <a:pPr/>
          </a:p>
        </p:txBody>
      </p:sp>
      <p:pic>
        <p:nvPicPr>
          <p:cNvPr id="221" name="Screen Shot 2020-08-27 at 9.35.35 PM.png" descr="Screen Shot 2020-08-27 at 9.35.35 PM.png"/>
          <p:cNvPicPr>
            <a:picLocks noChangeAspect="1"/>
          </p:cNvPicPr>
          <p:nvPr/>
        </p:nvPicPr>
        <p:blipFill>
          <a:blip r:embed="rId2">
            <a:extLst/>
          </a:blip>
          <a:stretch>
            <a:fillRect/>
          </a:stretch>
        </p:blipFill>
        <p:spPr>
          <a:xfrm>
            <a:off x="2878598" y="1507824"/>
            <a:ext cx="21169447" cy="1191875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 WE urge researchers/investigators/social workers to engage with the  community diagnosed as developmentally disabled and their families -- they have PTSD…"/>
          <p:cNvSpPr txBox="1"/>
          <p:nvPr>
            <p:ph type="body" idx="1"/>
          </p:nvPr>
        </p:nvSpPr>
        <p:spPr>
          <a:xfrm>
            <a:off x="12330824" y="973392"/>
            <a:ext cx="10918149" cy="12456280"/>
          </a:xfrm>
          <a:prstGeom prst="rect">
            <a:avLst/>
          </a:prstGeom>
        </p:spPr>
        <p:txBody>
          <a:bodyPr/>
          <a:lstStyle/>
          <a:p>
            <a:pPr defTabSz="452627">
              <a:spcBef>
                <a:spcPts val="0"/>
              </a:spcBef>
              <a:defRPr spc="0" sz="4554">
                <a:latin typeface="Times Roman"/>
                <a:ea typeface="Times Roman"/>
                <a:cs typeface="Times Roman"/>
                <a:sym typeface="Times Roman"/>
              </a:defRPr>
            </a:pPr>
            <a:r>
              <a:t>* WE urge researchers/investigators/social workers to engage with the  community diagnosed as developmentally disabled and their families -- they have PTSD</a:t>
            </a:r>
          </a:p>
          <a:p>
            <a:pPr defTabSz="452627">
              <a:spcBef>
                <a:spcPts val="0"/>
              </a:spcBef>
              <a:defRPr spc="0" sz="4554">
                <a:latin typeface="Times Roman"/>
                <a:ea typeface="Times Roman"/>
                <a:cs typeface="Times Roman"/>
                <a:sym typeface="Times Roman"/>
              </a:defRPr>
            </a:pPr>
            <a:r>
              <a:t>- verbal/non-verbal - many have been exposed to experiences similar to those my daughter can now remember.</a:t>
            </a:r>
          </a:p>
          <a:p>
            <a:pPr defTabSz="452627">
              <a:spcBef>
                <a:spcPts val="0"/>
              </a:spcBef>
              <a:defRPr spc="0" sz="4554">
                <a:latin typeface="Times Roman"/>
                <a:ea typeface="Times Roman"/>
                <a:cs typeface="Times Roman"/>
                <a:sym typeface="Times Roman"/>
              </a:defRPr>
            </a:pPr>
          </a:p>
          <a:p>
            <a:pPr defTabSz="452627">
              <a:spcBef>
                <a:spcPts val="0"/>
              </a:spcBef>
              <a:defRPr spc="0" sz="4554">
                <a:latin typeface="Times Roman"/>
                <a:ea typeface="Times Roman"/>
                <a:cs typeface="Times Roman"/>
                <a:sym typeface="Times Roman"/>
              </a:defRPr>
            </a:pPr>
            <a:r>
              <a:t>* WE urge teachers/principals working with children with a variety of diagnosis to seek support from the district to bring in training to all interacting on a daily basis with this population.</a:t>
            </a:r>
          </a:p>
          <a:p>
            <a:pPr defTabSz="452627">
              <a:spcBef>
                <a:spcPts val="0"/>
              </a:spcBef>
              <a:defRPr spc="0" sz="4554">
                <a:latin typeface="Times Roman"/>
                <a:ea typeface="Times Roman"/>
                <a:cs typeface="Times Roman"/>
                <a:sym typeface="Times Roman"/>
              </a:defRPr>
            </a:pPr>
          </a:p>
          <a:p>
            <a:pPr defTabSz="452627">
              <a:spcBef>
                <a:spcPts val="0"/>
              </a:spcBef>
              <a:defRPr spc="0" sz="4554">
                <a:latin typeface="Times Roman"/>
                <a:ea typeface="Times Roman"/>
                <a:cs typeface="Times Roman"/>
                <a:sym typeface="Times Roman"/>
              </a:defRPr>
            </a:pPr>
            <a:r>
              <a:t>* Community - open your doors, communicate with us, respect the differences</a:t>
            </a:r>
          </a:p>
        </p:txBody>
      </p:sp>
      <p:sp>
        <p:nvSpPr>
          <p:cNvPr id="224" name="OUR REQUESTS"/>
          <p:cNvSpPr txBox="1"/>
          <p:nvPr>
            <p:ph type="title"/>
          </p:nvPr>
        </p:nvSpPr>
        <p:spPr>
          <a:xfrm>
            <a:off x="1666303" y="404920"/>
            <a:ext cx="9829801" cy="1733018"/>
          </a:xfrm>
          <a:prstGeom prst="rect">
            <a:avLst/>
          </a:prstGeom>
        </p:spPr>
        <p:txBody>
          <a:bodyPr/>
          <a:lstStyle/>
          <a:p>
            <a:pPr/>
            <a:r>
              <a:t>OUR REQUESTS</a:t>
            </a:r>
          </a:p>
        </p:txBody>
      </p:sp>
      <p:pic>
        <p:nvPicPr>
          <p:cNvPr id="225" name="Screen Shot 2020-08-27 at 10.23.15 PM.png" descr="Screen Shot 2020-08-27 at 10.23.15 PM.png"/>
          <p:cNvPicPr>
            <a:picLocks noChangeAspect="1"/>
          </p:cNvPicPr>
          <p:nvPr/>
        </p:nvPicPr>
        <p:blipFill>
          <a:blip r:embed="rId2">
            <a:extLst/>
          </a:blip>
          <a:stretch>
            <a:fillRect/>
          </a:stretch>
        </p:blipFill>
        <p:spPr>
          <a:xfrm>
            <a:off x="1476600" y="2023270"/>
            <a:ext cx="9829801" cy="1094384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Screen Shot 2020-08-27 at 10.31.27 PM.png" descr="Screen Shot 2020-08-27 at 10.31.27 PM.png"/>
          <p:cNvPicPr>
            <a:picLocks noChangeAspect="1"/>
          </p:cNvPicPr>
          <p:nvPr>
            <p:ph type="pic" idx="21"/>
          </p:nvPr>
        </p:nvPicPr>
        <p:blipFill>
          <a:blip r:embed="rId2">
            <a:extLst/>
          </a:blip>
          <a:srcRect l="0" t="173" r="0" b="0"/>
          <a:stretch>
            <a:fillRect/>
          </a:stretch>
        </p:blipFill>
        <p:spPr>
          <a:xfrm>
            <a:off x="12220891" y="978098"/>
            <a:ext cx="12120645" cy="11759978"/>
          </a:xfrm>
          <a:prstGeom prst="rect">
            <a:avLst/>
          </a:prstGeom>
        </p:spPr>
      </p:pic>
      <p:sp>
        <p:nvSpPr>
          <p:cNvPr id="228" name="THANK YOU!"/>
          <p:cNvSpPr txBox="1"/>
          <p:nvPr>
            <p:ph type="title"/>
          </p:nvPr>
        </p:nvSpPr>
        <p:spPr>
          <a:xfrm>
            <a:off x="2843525" y="1391763"/>
            <a:ext cx="8215900" cy="2770038"/>
          </a:xfrm>
          <a:prstGeom prst="rect">
            <a:avLst/>
          </a:prstGeom>
        </p:spPr>
        <p:txBody>
          <a:bodyPr/>
          <a:lstStyle>
            <a:lvl1pPr defTabSz="693419">
              <a:defRPr sz="10080"/>
            </a:lvl1pPr>
          </a:lstStyle>
          <a:p>
            <a:pPr/>
            <a:r>
              <a:t>THANK YOU!</a:t>
            </a:r>
          </a:p>
        </p:txBody>
      </p:sp>
      <p:sp>
        <p:nvSpPr>
          <p:cNvPr id="229" name="www.autismhappykingdom.com"/>
          <p:cNvSpPr txBox="1"/>
          <p:nvPr/>
        </p:nvSpPr>
        <p:spPr>
          <a:xfrm>
            <a:off x="1444540" y="4430189"/>
            <a:ext cx="10303839" cy="15583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70000"/>
              </a:lnSpc>
              <a:spcBef>
                <a:spcPts val="0"/>
              </a:spcBef>
              <a:defRPr sz="5400" u="sng">
                <a:latin typeface="+mn-lt"/>
                <a:ea typeface="+mn-ea"/>
                <a:cs typeface="+mn-cs"/>
                <a:sym typeface="Canela Bold"/>
                <a:hlinkClick r:id="rId3" invalidUrl="" action="" tgtFrame="" tooltip="" history="1" highlightClick="0" endSnd="0"/>
              </a:defRPr>
            </a:lvl1pPr>
          </a:lstStyle>
          <a:p>
            <a:pPr>
              <a:defRPr u="none"/>
            </a:pPr>
            <a:r>
              <a:rPr u="sng">
                <a:hlinkClick r:id="rId3" invalidUrl="" action="" tgtFrame="" tooltip="" history="1" highlightClick="0" endSnd="0"/>
              </a:rPr>
              <a:t>www.autismhappykingdom.com</a:t>
            </a:r>
          </a:p>
        </p:txBody>
      </p:sp>
      <p:sp>
        <p:nvSpPr>
          <p:cNvPr id="230" name="FB/IG =…"/>
          <p:cNvSpPr txBox="1"/>
          <p:nvPr/>
        </p:nvSpPr>
        <p:spPr>
          <a:xfrm>
            <a:off x="2488509" y="6256886"/>
            <a:ext cx="8215901" cy="277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825500">
              <a:lnSpc>
                <a:spcPct val="70000"/>
              </a:lnSpc>
              <a:spcBef>
                <a:spcPts val="0"/>
              </a:spcBef>
              <a:defRPr sz="5500">
                <a:latin typeface="+mn-lt"/>
                <a:ea typeface="+mn-ea"/>
                <a:cs typeface="+mn-cs"/>
                <a:sym typeface="Canela Bold"/>
              </a:defRPr>
            </a:pPr>
            <a:r>
              <a:t>FB/IG =</a:t>
            </a:r>
          </a:p>
          <a:p>
            <a:pPr defTabSz="825500">
              <a:lnSpc>
                <a:spcPct val="70000"/>
              </a:lnSpc>
              <a:spcBef>
                <a:spcPts val="0"/>
              </a:spcBef>
              <a:defRPr sz="5500">
                <a:latin typeface="+mn-lt"/>
                <a:ea typeface="+mn-ea"/>
                <a:cs typeface="+mn-cs"/>
                <a:sym typeface="Canela Bold"/>
              </a:defRPr>
            </a:pPr>
            <a:r>
              <a:t>RAINBOW MOSHO</a:t>
            </a:r>
          </a:p>
        </p:txBody>
      </p:sp>
      <p:sp>
        <p:nvSpPr>
          <p:cNvPr id="231" name="rainbowmosho@autismhappykingdom.com"/>
          <p:cNvSpPr txBox="1"/>
          <p:nvPr/>
        </p:nvSpPr>
        <p:spPr>
          <a:xfrm>
            <a:off x="1181192" y="8741512"/>
            <a:ext cx="10830535" cy="277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70000"/>
              </a:lnSpc>
              <a:spcBef>
                <a:spcPts val="0"/>
              </a:spcBef>
              <a:defRPr sz="4200">
                <a:latin typeface="+mn-lt"/>
                <a:ea typeface="+mn-ea"/>
                <a:cs typeface="+mn-cs"/>
                <a:sym typeface="Canela Bold"/>
              </a:defRPr>
            </a:lvl1pPr>
          </a:lstStyle>
          <a:p>
            <a:pPr/>
            <a:r>
              <a:t>rainbowmosho@autismhappykingdom.com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Screen Shot 2020-08-28 at 12.22.54 AM.png" descr="Screen Shot 2020-08-28 at 12.22.54 AM.png"/>
          <p:cNvPicPr>
            <a:picLocks noChangeAspect="1"/>
          </p:cNvPicPr>
          <p:nvPr/>
        </p:nvPicPr>
        <p:blipFill>
          <a:blip r:embed="rId2">
            <a:extLst/>
          </a:blip>
          <a:stretch>
            <a:fillRect/>
          </a:stretch>
        </p:blipFill>
        <p:spPr>
          <a:xfrm>
            <a:off x="12804624" y="2271721"/>
            <a:ext cx="11205122" cy="11174379"/>
          </a:xfrm>
          <a:prstGeom prst="rect">
            <a:avLst/>
          </a:prstGeom>
          <a:ln w="12700">
            <a:miter lim="400000"/>
          </a:ln>
        </p:spPr>
      </p:pic>
      <p:pic>
        <p:nvPicPr>
          <p:cNvPr id="168" name="Screen Shot 2020-08-28 at 12.16.12 AM.png" descr="Screen Shot 2020-08-28 at 12.16.12 AM.png"/>
          <p:cNvPicPr>
            <a:picLocks noChangeAspect="1"/>
          </p:cNvPicPr>
          <p:nvPr/>
        </p:nvPicPr>
        <p:blipFill>
          <a:blip r:embed="rId3">
            <a:extLst/>
          </a:blip>
          <a:stretch>
            <a:fillRect/>
          </a:stretch>
        </p:blipFill>
        <p:spPr>
          <a:xfrm>
            <a:off x="643787" y="2341653"/>
            <a:ext cx="11048997" cy="11034515"/>
          </a:xfrm>
          <a:prstGeom prst="rect">
            <a:avLst/>
          </a:prstGeom>
          <a:ln w="12700">
            <a:miter lim="400000"/>
          </a:ln>
        </p:spPr>
      </p:pic>
      <p:sp>
        <p:nvSpPr>
          <p:cNvPr id="169" name="WHO DREW THIS?  //   HOW OLD IS THE ARTIST?…"/>
          <p:cNvSpPr txBox="1"/>
          <p:nvPr/>
        </p:nvSpPr>
        <p:spPr>
          <a:xfrm>
            <a:off x="3629303" y="12040"/>
            <a:ext cx="17587650" cy="242443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sz="5200">
                <a:latin typeface="Arial Black"/>
                <a:ea typeface="Arial Black"/>
                <a:cs typeface="Arial Black"/>
                <a:sym typeface="Arial Black"/>
              </a:defRPr>
            </a:pPr>
            <a:r>
              <a:t>WHO DREW THIS?  //   HOW OLD IS THE ARTIST?</a:t>
            </a:r>
          </a:p>
          <a:p>
            <a:pPr>
              <a:defRPr sz="5200">
                <a:latin typeface="Arial Black"/>
                <a:ea typeface="Arial Black"/>
                <a:cs typeface="Arial Black"/>
                <a:sym typeface="Arial Black"/>
              </a:defRPr>
            </a:pPr>
            <a:r>
              <a:t>WHAT DO YOU FEEL/THINK?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Bullying is a reality and PTSD is one of its consequences.…"/>
          <p:cNvSpPr txBox="1"/>
          <p:nvPr/>
        </p:nvSpPr>
        <p:spPr>
          <a:xfrm>
            <a:off x="1343683" y="1320240"/>
            <a:ext cx="12303449" cy="11075519"/>
          </a:xfrm>
          <a:prstGeom prst="rect">
            <a:avLst/>
          </a:prstGeom>
          <a:solidFill>
            <a:schemeClr val="accent5">
              <a:hueOff val="-246905"/>
              <a:satOff val="-77181"/>
              <a:lumOff val="20457"/>
            </a:schemeClr>
          </a:solidFill>
          <a:ln w="12700">
            <a:miter lim="400000"/>
          </a:ln>
          <a:extLst>
            <a:ext uri="{C572A759-6A51-4108-AA02-DFA0A04FC94B}">
              <ma14:wrappingTextBoxFlag xmlns:ma14="http://schemas.microsoft.com/office/mac/drawingml/2011/main" val="1"/>
            </a:ext>
          </a:extLst>
        </p:spPr>
        <p:txBody>
          <a:bodyPr lIns="45719" rIns="45719" anchor="ctr">
            <a:spAutoFit/>
          </a:bodyPr>
          <a:lstStyle/>
          <a:p>
            <a:pPr defTabSz="415431">
              <a:lnSpc>
                <a:spcPct val="120000"/>
              </a:lnSpc>
              <a:spcBef>
                <a:spcPts val="0"/>
              </a:spcBef>
              <a:defRPr spc="-82" sz="4100">
                <a:latin typeface="Canela Deck Bold"/>
                <a:ea typeface="Canela Deck Bold"/>
                <a:cs typeface="Canela Deck Bold"/>
                <a:sym typeface="Canela Deck Bold"/>
              </a:defRPr>
            </a:pPr>
            <a:r>
              <a:t>Bullying is a reality and PTSD is one of its consequences. </a:t>
            </a:r>
          </a:p>
          <a:p>
            <a:pPr defTabSz="415431">
              <a:lnSpc>
                <a:spcPct val="120000"/>
              </a:lnSpc>
              <a:spcBef>
                <a:spcPts val="0"/>
              </a:spcBef>
              <a:defRPr spc="-82" sz="4100">
                <a:latin typeface="Canela Deck Bold"/>
                <a:ea typeface="Canela Deck Bold"/>
                <a:cs typeface="Canela Deck Bold"/>
                <a:sym typeface="Canela Deck Bold"/>
              </a:defRPr>
            </a:pPr>
            <a:r>
              <a:t>Lack of social skills, diverse family realities, pressure of social media - all influence negatively the</a:t>
            </a:r>
          </a:p>
          <a:p>
            <a:pPr defTabSz="415431">
              <a:lnSpc>
                <a:spcPct val="120000"/>
              </a:lnSpc>
              <a:spcBef>
                <a:spcPts val="0"/>
              </a:spcBef>
              <a:defRPr spc="-82" sz="4100">
                <a:latin typeface="Canela Deck Bold"/>
                <a:ea typeface="Canela Deck Bold"/>
                <a:cs typeface="Canela Deck Bold"/>
                <a:sym typeface="Canela Deck Bold"/>
              </a:defRPr>
            </a:pPr>
            <a:r>
              <a:t>interaction in middle school.</a:t>
            </a:r>
          </a:p>
          <a:p>
            <a:pPr defTabSz="415431">
              <a:lnSpc>
                <a:spcPct val="120000"/>
              </a:lnSpc>
              <a:spcBef>
                <a:spcPts val="0"/>
              </a:spcBef>
              <a:defRPr spc="-82" sz="4100">
                <a:latin typeface="Canela Deck Bold"/>
                <a:ea typeface="Canela Deck Bold"/>
                <a:cs typeface="Canela Deck Bold"/>
                <a:sym typeface="Canela Deck Bold"/>
              </a:defRPr>
            </a:pPr>
            <a:r>
              <a:t>Research confirms, a student with a diagnosis may face greater challenges and become an easy target. </a:t>
            </a:r>
          </a:p>
          <a:p>
            <a:pPr defTabSz="415431">
              <a:lnSpc>
                <a:spcPct val="120000"/>
              </a:lnSpc>
              <a:spcBef>
                <a:spcPts val="0"/>
              </a:spcBef>
              <a:defRPr spc="-82" sz="4100">
                <a:latin typeface="Canela Deck Bold"/>
                <a:ea typeface="Canela Deck Bold"/>
                <a:cs typeface="Canela Deck Bold"/>
                <a:sym typeface="Canela Deck Bold"/>
              </a:defRPr>
            </a:pPr>
            <a:r>
              <a:t>Join Yadira as she shares her parental approach through Art - her goal is to empower children with disabilities to survive PTSD and bullying at school.   </a:t>
            </a:r>
          </a:p>
          <a:p>
            <a:pPr defTabSz="415431">
              <a:lnSpc>
                <a:spcPct val="120000"/>
              </a:lnSpc>
              <a:spcBef>
                <a:spcPts val="0"/>
              </a:spcBef>
              <a:defRPr spc="-82" sz="4100">
                <a:latin typeface="Canela Deck Bold"/>
                <a:ea typeface="Canela Deck Bold"/>
                <a:cs typeface="Canela Deck Bold"/>
                <a:sym typeface="Canela Deck Bold"/>
              </a:defRPr>
            </a:pPr>
            <a:r>
              <a:t> -- Virtual -   Friday August 28, 2020</a:t>
            </a:r>
          </a:p>
          <a:p>
            <a:pPr defTabSz="415431">
              <a:lnSpc>
                <a:spcPct val="120000"/>
              </a:lnSpc>
              <a:spcBef>
                <a:spcPts val="0"/>
              </a:spcBef>
              <a:defRPr spc="-82" sz="4100">
                <a:latin typeface="Canela Deck Bold"/>
                <a:ea typeface="Canela Deck Bold"/>
                <a:cs typeface="Canela Deck Bold"/>
                <a:sym typeface="Canela Deck Bold"/>
              </a:defRPr>
            </a:pPr>
            <a:r>
              <a:t>Session VI - 3:40 pm to 4:55 pm</a:t>
            </a:r>
          </a:p>
        </p:txBody>
      </p:sp>
      <p:pic>
        <p:nvPicPr>
          <p:cNvPr id="172" name="Screen Shot 2020-08-27 at 10.32.44 PM.png" descr="Screen Shot 2020-08-27 at 10.32.44 PM.png"/>
          <p:cNvPicPr>
            <a:picLocks noChangeAspect="1"/>
          </p:cNvPicPr>
          <p:nvPr/>
        </p:nvPicPr>
        <p:blipFill>
          <a:blip r:embed="rId2">
            <a:alphaModFix amt="54622"/>
            <a:extLst/>
          </a:blip>
          <a:stretch>
            <a:fillRect/>
          </a:stretch>
        </p:blipFill>
        <p:spPr>
          <a:xfrm>
            <a:off x="13867542" y="2286000"/>
            <a:ext cx="9486901" cy="9144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Who are We?"/>
          <p:cNvSpPr txBox="1"/>
          <p:nvPr>
            <p:ph type="title"/>
          </p:nvPr>
        </p:nvSpPr>
        <p:spPr>
          <a:xfrm>
            <a:off x="1803325" y="-125111"/>
            <a:ext cx="9601349" cy="1529996"/>
          </a:xfrm>
          <a:prstGeom prst="rect">
            <a:avLst/>
          </a:prstGeom>
        </p:spPr>
        <p:txBody>
          <a:bodyPr/>
          <a:lstStyle>
            <a:lvl1pPr defTabSz="742950">
              <a:defRPr sz="7379"/>
            </a:lvl1pPr>
          </a:lstStyle>
          <a:p>
            <a:pPr/>
            <a:r>
              <a:t>Who are We?</a:t>
            </a:r>
          </a:p>
        </p:txBody>
      </p:sp>
      <p:sp>
        <p:nvSpPr>
          <p:cNvPr id="175" name="Yadira V. Calderon has been eating, breathing, sleeping, challenging and accepting autism since 2011. She is a dedicated warrior, author in the making and advocate.…"/>
          <p:cNvSpPr txBox="1"/>
          <p:nvPr>
            <p:ph type="body" sz="half" idx="1"/>
          </p:nvPr>
        </p:nvSpPr>
        <p:spPr>
          <a:xfrm>
            <a:off x="1355065" y="1531072"/>
            <a:ext cx="10603954" cy="6997490"/>
          </a:xfrm>
          <a:prstGeom prst="rect">
            <a:avLst/>
          </a:prstGeom>
        </p:spPr>
        <p:txBody>
          <a:bodyPr/>
          <a:lstStyle/>
          <a:p>
            <a:pPr marL="0" indent="0" defTabSz="379475">
              <a:lnSpc>
                <a:spcPts val="5400"/>
              </a:lnSpc>
              <a:spcBef>
                <a:spcPts val="0"/>
              </a:spcBef>
              <a:buSzTx/>
              <a:buNone/>
              <a:defRPr b="1" sz="3568">
                <a:solidFill>
                  <a:srgbClr val="324863"/>
                </a:solidFill>
                <a:latin typeface="Arial"/>
                <a:ea typeface="Arial"/>
                <a:cs typeface="Arial"/>
                <a:sym typeface="Arial"/>
              </a:defRPr>
            </a:pPr>
            <a:r>
              <a:t>Yadira V. Calderon has been eating, breathing, sleeping, challenging and accepting autism since 2011. She is a dedicated warrior, author in the making and advocate.</a:t>
            </a:r>
            <a:endParaRPr b="0">
              <a:solidFill>
                <a:srgbClr val="000000"/>
              </a:solidFill>
              <a:latin typeface="Times Roman"/>
              <a:ea typeface="Times Roman"/>
              <a:cs typeface="Times Roman"/>
              <a:sym typeface="Times Roman"/>
            </a:endParaRPr>
          </a:p>
          <a:p>
            <a:pPr marL="0" indent="0" defTabSz="379475">
              <a:lnSpc>
                <a:spcPct val="100000"/>
              </a:lnSpc>
              <a:spcBef>
                <a:spcPts val="0"/>
              </a:spcBef>
              <a:buSzTx/>
              <a:buNone/>
              <a:defRPr sz="3568">
                <a:latin typeface="Times Roman"/>
                <a:ea typeface="Times Roman"/>
                <a:cs typeface="Times Roman"/>
                <a:sym typeface="Times Roman"/>
              </a:defRPr>
            </a:pPr>
          </a:p>
          <a:p>
            <a:pPr marL="0" indent="0" defTabSz="379475">
              <a:lnSpc>
                <a:spcPts val="5400"/>
              </a:lnSpc>
              <a:spcBef>
                <a:spcPts val="0"/>
              </a:spcBef>
              <a:buSzTx/>
              <a:buNone/>
              <a:defRPr b="1" sz="3568">
                <a:solidFill>
                  <a:srgbClr val="324863"/>
                </a:solidFill>
                <a:latin typeface="Arial"/>
                <a:ea typeface="Arial"/>
                <a:cs typeface="Arial"/>
                <a:sym typeface="Arial"/>
              </a:defRPr>
            </a:pPr>
            <a:r>
              <a:t>She holds a M.A. International Relations and Diplomacy, speaks three languages and has lived in six countries, having travelled to another twenty-seven. Her friends know she is determined, persistent, positive, creative, open-minded and realistic. She believes these attributes and newly discovered ones prepared her to become the mother of Thomais.</a:t>
            </a:r>
          </a:p>
        </p:txBody>
      </p:sp>
      <p:pic>
        <p:nvPicPr>
          <p:cNvPr id="176" name="Screen Shot 2020-08-27 at 10.57.05 PM.png" descr="Screen Shot 2020-08-27 at 10.57.05 PM.png"/>
          <p:cNvPicPr>
            <a:picLocks noChangeAspect="1"/>
          </p:cNvPicPr>
          <p:nvPr/>
        </p:nvPicPr>
        <p:blipFill>
          <a:blip r:embed="rId2">
            <a:extLst/>
          </a:blip>
          <a:stretch>
            <a:fillRect/>
          </a:stretch>
        </p:blipFill>
        <p:spPr>
          <a:xfrm>
            <a:off x="2355890" y="8681987"/>
            <a:ext cx="3595927" cy="4849729"/>
          </a:xfrm>
          <a:prstGeom prst="rect">
            <a:avLst/>
          </a:prstGeom>
          <a:ln w="12700">
            <a:miter lim="400000"/>
          </a:ln>
        </p:spPr>
      </p:pic>
      <p:pic>
        <p:nvPicPr>
          <p:cNvPr id="177" name="Screen Shot 2020-08-27 at 10.59.26 PM.png" descr="Screen Shot 2020-08-27 at 10.59.26 PM.png"/>
          <p:cNvPicPr>
            <a:picLocks noChangeAspect="1"/>
          </p:cNvPicPr>
          <p:nvPr/>
        </p:nvPicPr>
        <p:blipFill>
          <a:blip r:embed="rId3">
            <a:extLst/>
          </a:blip>
          <a:stretch>
            <a:fillRect/>
          </a:stretch>
        </p:blipFill>
        <p:spPr>
          <a:xfrm>
            <a:off x="7032553" y="8752149"/>
            <a:ext cx="3890378" cy="4709405"/>
          </a:xfrm>
          <a:prstGeom prst="rect">
            <a:avLst/>
          </a:prstGeom>
          <a:ln w="12700">
            <a:miter lim="400000"/>
          </a:ln>
        </p:spPr>
      </p:pic>
      <p:pic>
        <p:nvPicPr>
          <p:cNvPr id="178" name="Screen Shot 2020-08-27 at 10.23.05 PM.png" descr="Screen Shot 2020-08-27 at 10.23.05 PM.png"/>
          <p:cNvPicPr>
            <a:picLocks noChangeAspect="1"/>
          </p:cNvPicPr>
          <p:nvPr/>
        </p:nvPicPr>
        <p:blipFill>
          <a:blip r:embed="rId4">
            <a:extLst/>
          </a:blip>
          <a:srcRect l="0" t="498" r="0" b="6875"/>
          <a:stretch>
            <a:fillRect/>
          </a:stretch>
        </p:blipFill>
        <p:spPr>
          <a:xfrm>
            <a:off x="12333024" y="4540152"/>
            <a:ext cx="9229184" cy="9007603"/>
          </a:xfrm>
          <a:prstGeom prst="rect">
            <a:avLst/>
          </a:prstGeom>
          <a:ln w="12700">
            <a:miter lim="400000"/>
          </a:ln>
        </p:spPr>
      </p:pic>
      <p:pic>
        <p:nvPicPr>
          <p:cNvPr id="179" name="Screen Shot 2020-08-27 at 11.02.04 PM.png" descr="Screen Shot 2020-08-27 at 11.02.04 PM.png"/>
          <p:cNvPicPr>
            <a:picLocks noChangeAspect="1"/>
          </p:cNvPicPr>
          <p:nvPr>
            <p:ph type="pic" idx="21"/>
          </p:nvPr>
        </p:nvPicPr>
        <p:blipFill>
          <a:blip r:embed="rId5">
            <a:alphaModFix amt="66850"/>
            <a:extLst/>
          </a:blip>
          <a:srcRect l="0" t="1820" r="0" b="12624"/>
          <a:stretch>
            <a:fillRect/>
          </a:stretch>
        </p:blipFill>
        <p:spPr>
          <a:xfrm>
            <a:off x="17388864" y="99913"/>
            <a:ext cx="6832947" cy="5829540"/>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Agenda Topics"/>
          <p:cNvSpPr txBox="1"/>
          <p:nvPr>
            <p:ph type="body" sz="quarter" idx="1"/>
          </p:nvPr>
        </p:nvSpPr>
        <p:spPr>
          <a:prstGeom prst="rect">
            <a:avLst/>
          </a:prstGeom>
        </p:spPr>
        <p:txBody>
          <a:bodyPr/>
          <a:lstStyle/>
          <a:p>
            <a:pPr/>
          </a:p>
        </p:txBody>
      </p:sp>
      <p:sp>
        <p:nvSpPr>
          <p:cNvPr id="182" name="Agenda Title"/>
          <p:cNvSpPr txBox="1"/>
          <p:nvPr>
            <p:ph type="title"/>
          </p:nvPr>
        </p:nvSpPr>
        <p:spPr>
          <a:prstGeom prst="rect">
            <a:avLst/>
          </a:prstGeom>
        </p:spPr>
        <p:txBody>
          <a:bodyPr/>
          <a:lstStyle/>
          <a:p>
            <a:pPr/>
          </a:p>
        </p:txBody>
      </p:sp>
      <p:pic>
        <p:nvPicPr>
          <p:cNvPr id="183" name="Screen Shot 2020-08-27 at 10.24.18 PM.png" descr="Screen Shot 2020-08-27 at 10.24.18 PM.png"/>
          <p:cNvPicPr>
            <a:picLocks noChangeAspect="1"/>
          </p:cNvPicPr>
          <p:nvPr/>
        </p:nvPicPr>
        <p:blipFill>
          <a:blip r:embed="rId2">
            <a:extLst/>
          </a:blip>
          <a:stretch>
            <a:fillRect/>
          </a:stretch>
        </p:blipFill>
        <p:spPr>
          <a:xfrm>
            <a:off x="12922087" y="977900"/>
            <a:ext cx="10198101" cy="11760200"/>
          </a:xfrm>
          <a:prstGeom prst="rect">
            <a:avLst/>
          </a:prstGeom>
          <a:ln w="12700">
            <a:miter lim="400000"/>
          </a:ln>
        </p:spPr>
      </p:pic>
      <p:pic>
        <p:nvPicPr>
          <p:cNvPr id="184" name="Screen Shot 2020-08-27 at 10.23.29 PM.png" descr="Screen Shot 2020-08-27 at 10.23.29 PM.png"/>
          <p:cNvPicPr>
            <a:picLocks noChangeAspect="1"/>
          </p:cNvPicPr>
          <p:nvPr/>
        </p:nvPicPr>
        <p:blipFill>
          <a:blip r:embed="rId3">
            <a:extLst/>
          </a:blip>
          <a:stretch>
            <a:fillRect/>
          </a:stretch>
        </p:blipFill>
        <p:spPr>
          <a:xfrm>
            <a:off x="1530688" y="913672"/>
            <a:ext cx="10655301" cy="122809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Agenda Topics"/>
          <p:cNvSpPr txBox="1"/>
          <p:nvPr>
            <p:ph type="body" sz="quarter" idx="1"/>
          </p:nvPr>
        </p:nvSpPr>
        <p:spPr>
          <a:prstGeom prst="rect">
            <a:avLst/>
          </a:prstGeom>
        </p:spPr>
        <p:txBody>
          <a:bodyPr/>
          <a:lstStyle/>
          <a:p>
            <a:pPr/>
          </a:p>
        </p:txBody>
      </p:sp>
      <p:sp>
        <p:nvSpPr>
          <p:cNvPr id="187" name="Agenda Title"/>
          <p:cNvSpPr txBox="1"/>
          <p:nvPr>
            <p:ph type="title"/>
          </p:nvPr>
        </p:nvSpPr>
        <p:spPr>
          <a:prstGeom prst="rect">
            <a:avLst/>
          </a:prstGeom>
        </p:spPr>
        <p:txBody>
          <a:bodyPr/>
          <a:lstStyle/>
          <a:p>
            <a:pPr/>
          </a:p>
        </p:txBody>
      </p:sp>
      <p:pic>
        <p:nvPicPr>
          <p:cNvPr id="188" name="Screen Shot 2020-08-27 at 10.23.52 PM.png" descr="Screen Shot 2020-08-27 at 10.23.52 PM.png"/>
          <p:cNvPicPr>
            <a:picLocks noChangeAspect="1"/>
          </p:cNvPicPr>
          <p:nvPr/>
        </p:nvPicPr>
        <p:blipFill>
          <a:blip r:embed="rId2">
            <a:extLst/>
          </a:blip>
          <a:stretch>
            <a:fillRect/>
          </a:stretch>
        </p:blipFill>
        <p:spPr>
          <a:xfrm>
            <a:off x="12900397" y="692150"/>
            <a:ext cx="9779001" cy="12331700"/>
          </a:xfrm>
          <a:prstGeom prst="rect">
            <a:avLst/>
          </a:prstGeom>
          <a:ln w="12700">
            <a:miter lim="400000"/>
          </a:ln>
        </p:spPr>
      </p:pic>
      <p:pic>
        <p:nvPicPr>
          <p:cNvPr id="189" name="Screen Shot 2020-08-27 at 10.30.49 PM.png" descr="Screen Shot 2020-08-27 at 10.30.49 PM.png"/>
          <p:cNvPicPr>
            <a:picLocks noChangeAspect="1"/>
          </p:cNvPicPr>
          <p:nvPr/>
        </p:nvPicPr>
        <p:blipFill>
          <a:blip r:embed="rId3">
            <a:extLst/>
          </a:blip>
          <a:stretch>
            <a:fillRect/>
          </a:stretch>
        </p:blipFill>
        <p:spPr>
          <a:xfrm>
            <a:off x="2038763" y="2095500"/>
            <a:ext cx="9512301" cy="9525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Agenda Topics"/>
          <p:cNvSpPr txBox="1"/>
          <p:nvPr>
            <p:ph type="body" sz="quarter" idx="1"/>
          </p:nvPr>
        </p:nvSpPr>
        <p:spPr>
          <a:prstGeom prst="rect">
            <a:avLst/>
          </a:prstGeom>
        </p:spPr>
        <p:txBody>
          <a:bodyPr/>
          <a:lstStyle/>
          <a:p>
            <a:pPr/>
          </a:p>
        </p:txBody>
      </p:sp>
      <p:sp>
        <p:nvSpPr>
          <p:cNvPr id="192" name="Agenda Title"/>
          <p:cNvSpPr txBox="1"/>
          <p:nvPr>
            <p:ph type="title"/>
          </p:nvPr>
        </p:nvSpPr>
        <p:spPr>
          <a:prstGeom prst="rect">
            <a:avLst/>
          </a:prstGeom>
        </p:spPr>
        <p:txBody>
          <a:bodyPr/>
          <a:lstStyle/>
          <a:p>
            <a:pPr/>
          </a:p>
        </p:txBody>
      </p:sp>
      <p:pic>
        <p:nvPicPr>
          <p:cNvPr id="193" name="Screen Shot 2020-08-27 at 10.22.49 PM.png" descr="Screen Shot 2020-08-27 at 10.22.49 PM.png"/>
          <p:cNvPicPr>
            <a:picLocks noChangeAspect="1"/>
          </p:cNvPicPr>
          <p:nvPr/>
        </p:nvPicPr>
        <p:blipFill>
          <a:blip r:embed="rId2">
            <a:extLst/>
          </a:blip>
          <a:stretch>
            <a:fillRect/>
          </a:stretch>
        </p:blipFill>
        <p:spPr>
          <a:xfrm>
            <a:off x="711200" y="844550"/>
            <a:ext cx="22961600" cy="120269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Experiences lived -- that result in PTSD…"/>
          <p:cNvSpPr txBox="1"/>
          <p:nvPr>
            <p:ph type="body" sz="half" idx="1"/>
          </p:nvPr>
        </p:nvSpPr>
        <p:spPr>
          <a:xfrm>
            <a:off x="12889741" y="1384605"/>
            <a:ext cx="10262722" cy="10946789"/>
          </a:xfrm>
          <a:prstGeom prst="rect">
            <a:avLst/>
          </a:prstGeom>
        </p:spPr>
        <p:txBody>
          <a:bodyPr/>
          <a:lstStyle/>
          <a:p>
            <a:pPr defTabSz="196596">
              <a:spcBef>
                <a:spcPts val="0"/>
              </a:spcBef>
              <a:defRPr b="0" spc="0" sz="3225">
                <a:latin typeface="Arial Black"/>
                <a:ea typeface="Arial Black"/>
                <a:cs typeface="Arial Black"/>
                <a:sym typeface="Arial Black"/>
              </a:defRPr>
            </a:pPr>
            <a:r>
              <a:t>Experiences lived -- that result in PTSD</a:t>
            </a:r>
          </a:p>
          <a:p>
            <a:pPr defTabSz="196596">
              <a:spcBef>
                <a:spcPts val="0"/>
              </a:spcBef>
              <a:defRPr b="0" spc="0" sz="3225">
                <a:latin typeface="Arial Black"/>
                <a:ea typeface="Arial Black"/>
                <a:cs typeface="Arial Black"/>
                <a:sym typeface="Arial Black"/>
              </a:defRPr>
            </a:pPr>
            <a:r>
              <a:t>- Family life - death of a loved one, single mom - stress, family separation</a:t>
            </a:r>
          </a:p>
          <a:p>
            <a:pPr defTabSz="196596">
              <a:spcBef>
                <a:spcPts val="0"/>
              </a:spcBef>
              <a:defRPr b="0" spc="0" sz="3225">
                <a:latin typeface="Arial Black"/>
                <a:ea typeface="Arial Black"/>
                <a:cs typeface="Arial Black"/>
                <a:sym typeface="Arial Black"/>
              </a:defRPr>
            </a:pPr>
            <a:r>
              <a:t>- School - summer school - placed in a bathroom, teacher screaming, time outs not providing support to the learning process</a:t>
            </a:r>
          </a:p>
          <a:p>
            <a:pPr defTabSz="196596">
              <a:spcBef>
                <a:spcPts val="0"/>
              </a:spcBef>
              <a:defRPr b="0" spc="0" sz="3225">
                <a:latin typeface="Arial Black"/>
                <a:ea typeface="Arial Black"/>
                <a:cs typeface="Arial Black"/>
                <a:sym typeface="Arial Black"/>
              </a:defRPr>
            </a:pPr>
            <a:r>
              <a:t>- Community - isolation, rejection, being  screamed at</a:t>
            </a:r>
          </a:p>
          <a:p>
            <a:pPr defTabSz="196596">
              <a:spcBef>
                <a:spcPts val="0"/>
              </a:spcBef>
              <a:defRPr b="0" spc="0" sz="3225">
                <a:latin typeface="Arial Black"/>
                <a:ea typeface="Arial Black"/>
                <a:cs typeface="Arial Black"/>
                <a:sym typeface="Arial Black"/>
              </a:defRPr>
            </a:pPr>
          </a:p>
          <a:p>
            <a:pPr defTabSz="196596">
              <a:spcBef>
                <a:spcPts val="0"/>
              </a:spcBef>
              <a:defRPr b="0" spc="0" sz="3225">
                <a:latin typeface="Arial Black"/>
                <a:ea typeface="Arial Black"/>
                <a:cs typeface="Arial Black"/>
                <a:sym typeface="Arial Black"/>
              </a:defRPr>
            </a:pPr>
            <a:r>
              <a:t>Characteristics of the diagnosis - Autism Spectrum Disorder - that limit the acquisition of tools to better handle a variety of situations (that could result in PTSD)</a:t>
            </a:r>
          </a:p>
          <a:p>
            <a:pPr defTabSz="196596">
              <a:spcBef>
                <a:spcPts val="0"/>
              </a:spcBef>
              <a:defRPr b="0" spc="0" sz="3225">
                <a:latin typeface="Arial Black"/>
                <a:ea typeface="Arial Black"/>
                <a:cs typeface="Arial Black"/>
                <a:sym typeface="Arial Black"/>
              </a:defRPr>
            </a:pPr>
            <a:r>
              <a:t>- auditory processing</a:t>
            </a:r>
          </a:p>
          <a:p>
            <a:pPr defTabSz="196596">
              <a:spcBef>
                <a:spcPts val="0"/>
              </a:spcBef>
              <a:defRPr b="0" spc="0" sz="3225">
                <a:latin typeface="Arial Black"/>
                <a:ea typeface="Arial Black"/>
                <a:cs typeface="Arial Black"/>
                <a:sym typeface="Arial Black"/>
              </a:defRPr>
            </a:pPr>
            <a:r>
              <a:t>- sensory issues</a:t>
            </a:r>
          </a:p>
          <a:p>
            <a:pPr defTabSz="196596">
              <a:spcBef>
                <a:spcPts val="0"/>
              </a:spcBef>
              <a:defRPr b="0" spc="0" sz="3225">
                <a:latin typeface="Arial Black"/>
                <a:ea typeface="Arial Black"/>
                <a:cs typeface="Arial Black"/>
                <a:sym typeface="Arial Black"/>
              </a:defRPr>
            </a:pPr>
            <a:r>
              <a:t>- limited understanding of social cues</a:t>
            </a:r>
          </a:p>
          <a:p>
            <a:pPr defTabSz="196596">
              <a:spcBef>
                <a:spcPts val="0"/>
              </a:spcBef>
              <a:defRPr b="0" spc="0" sz="3225">
                <a:latin typeface="Arial Black"/>
                <a:ea typeface="Arial Black"/>
                <a:cs typeface="Arial Black"/>
                <a:sym typeface="Arial Black"/>
              </a:defRPr>
            </a:pPr>
            <a:r>
              <a:t>- language</a:t>
            </a:r>
          </a:p>
          <a:p>
            <a:pPr defTabSz="196596">
              <a:spcBef>
                <a:spcPts val="0"/>
              </a:spcBef>
              <a:defRPr b="0" spc="0" sz="3225">
                <a:latin typeface="Arial Black"/>
                <a:ea typeface="Arial Black"/>
                <a:cs typeface="Arial Black"/>
                <a:sym typeface="Arial Black"/>
              </a:defRPr>
            </a:pPr>
            <a:r>
              <a:t>- lack of advocacy skills</a:t>
            </a:r>
          </a:p>
        </p:txBody>
      </p:sp>
      <p:sp>
        <p:nvSpPr>
          <p:cNvPr id="196" name="SOURCES OF PTSD"/>
          <p:cNvSpPr txBox="1"/>
          <p:nvPr>
            <p:ph type="title"/>
          </p:nvPr>
        </p:nvSpPr>
        <p:spPr>
          <a:xfrm>
            <a:off x="1685552" y="347138"/>
            <a:ext cx="9829801" cy="1733018"/>
          </a:xfrm>
          <a:prstGeom prst="rect">
            <a:avLst/>
          </a:prstGeom>
        </p:spPr>
        <p:txBody>
          <a:bodyPr/>
          <a:lstStyle>
            <a:lvl1pPr defTabSz="808990">
              <a:defRPr sz="8036"/>
            </a:lvl1pPr>
          </a:lstStyle>
          <a:p>
            <a:pPr/>
            <a:r>
              <a:t>SOURCES OF PTSD</a:t>
            </a:r>
          </a:p>
        </p:txBody>
      </p:sp>
      <p:pic>
        <p:nvPicPr>
          <p:cNvPr id="197" name="Screen Shot 2020-08-27 at 10.31.16 PM.png" descr="Screen Shot 2020-08-27 at 10.31.16 PM.png"/>
          <p:cNvPicPr>
            <a:picLocks noChangeAspect="1"/>
          </p:cNvPicPr>
          <p:nvPr/>
        </p:nvPicPr>
        <p:blipFill>
          <a:blip r:embed="rId2">
            <a:extLst/>
          </a:blip>
          <a:stretch>
            <a:fillRect/>
          </a:stretch>
        </p:blipFill>
        <p:spPr>
          <a:xfrm>
            <a:off x="619425" y="1798407"/>
            <a:ext cx="11962054" cy="1143572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Art therapy may offer an alternative and suitable treatment, because the nonverbal and experiential character of art therapy appears to be an appropriate approach to the often wordless and visual nature of traumatic memories.…"/>
          <p:cNvSpPr txBox="1"/>
          <p:nvPr>
            <p:ph type="body" sz="half" idx="1"/>
          </p:nvPr>
        </p:nvSpPr>
        <p:spPr>
          <a:xfrm>
            <a:off x="13537756" y="1217374"/>
            <a:ext cx="10006767" cy="11281252"/>
          </a:xfrm>
          <a:prstGeom prst="rect">
            <a:avLst/>
          </a:prstGeom>
        </p:spPr>
        <p:txBody>
          <a:bodyPr/>
          <a:lstStyle/>
          <a:p>
            <a:pPr defTabSz="301752">
              <a:spcBef>
                <a:spcPts val="0"/>
              </a:spcBef>
              <a:defRPr b="0" spc="0" sz="3630">
                <a:solidFill>
                  <a:srgbClr val="333333"/>
                </a:solidFill>
                <a:latin typeface="Arial Black"/>
                <a:ea typeface="Arial Black"/>
                <a:cs typeface="Arial Black"/>
                <a:sym typeface="Arial Black"/>
              </a:defRPr>
            </a:pPr>
            <a:r>
              <a:t>Art therapy may offer an alternative and suitable treatment, because the nonverbal and experiential character of art therapy appears to be an appropriate approach to the often wordless and visual nature of traumatic memories. </a:t>
            </a:r>
            <a:endParaRPr>
              <a:solidFill>
                <a:srgbClr val="000000"/>
              </a:solidFill>
            </a:endParaRPr>
          </a:p>
          <a:p>
            <a:pPr defTabSz="301752">
              <a:spcBef>
                <a:spcPts val="0"/>
              </a:spcBef>
              <a:defRPr b="0" spc="0" sz="3630" u="sng">
                <a:solidFill>
                  <a:srgbClr val="0000EE"/>
                </a:solidFill>
                <a:latin typeface="Arial Black"/>
                <a:ea typeface="Arial Black"/>
                <a:cs typeface="Arial Black"/>
                <a:sym typeface="Arial Black"/>
              </a:defRPr>
            </a:pPr>
            <a:r>
              <a:rPr>
                <a:hlinkClick r:id="rId2" invalidUrl="" action="" tgtFrame="" tooltip="" history="1" highlightClick="0" endSnd="0"/>
              </a:rPr>
              <a:t>https://www.researchgate.net/publication/327055795_Trauma-Focused_Art_Therapy_in_the_Treatment_of_Posttraumatic_Stress_Disorder_A_Pilot_Study</a:t>
            </a:r>
            <a:endParaRPr u="none">
              <a:solidFill>
                <a:srgbClr val="333333"/>
              </a:solidFill>
            </a:endParaRPr>
          </a:p>
          <a:p>
            <a:pPr defTabSz="301752">
              <a:spcBef>
                <a:spcPts val="0"/>
              </a:spcBef>
              <a:defRPr b="0" spc="0" sz="3630">
                <a:latin typeface="Arial Black"/>
                <a:ea typeface="Arial Black"/>
                <a:cs typeface="Arial Black"/>
                <a:sym typeface="Arial Black"/>
              </a:defRPr>
            </a:pPr>
            <a:r>
              <a:t>* Thomais can now speak -- she can now verbalize a variety of emotions</a:t>
            </a:r>
          </a:p>
          <a:p>
            <a:pPr defTabSz="301752">
              <a:spcBef>
                <a:spcPts val="0"/>
              </a:spcBef>
              <a:defRPr b="0" spc="0" sz="3630">
                <a:latin typeface="Arial Black"/>
                <a:ea typeface="Arial Black"/>
                <a:cs typeface="Arial Black"/>
                <a:sym typeface="Arial Black"/>
              </a:defRPr>
            </a:pPr>
            <a:r>
              <a:t>* When she could not speak - art, creativity allowed for the expression of anger, sadness, frustration, joy</a:t>
            </a:r>
          </a:p>
        </p:txBody>
      </p:sp>
      <p:sp>
        <p:nvSpPr>
          <p:cNvPr id="200" name="WHY…"/>
          <p:cNvSpPr txBox="1"/>
          <p:nvPr>
            <p:ph type="title"/>
          </p:nvPr>
        </p:nvSpPr>
        <p:spPr>
          <a:xfrm>
            <a:off x="-256792" y="2282835"/>
            <a:ext cx="6468063" cy="5572924"/>
          </a:xfrm>
          <a:prstGeom prst="rect">
            <a:avLst/>
          </a:prstGeom>
        </p:spPr>
        <p:txBody>
          <a:bodyPr/>
          <a:lstStyle/>
          <a:p>
            <a:pPr defTabSz="544830">
              <a:defRPr sz="9108"/>
            </a:pPr>
            <a:r>
              <a:t>WHY</a:t>
            </a:r>
          </a:p>
          <a:p>
            <a:pPr defTabSz="544830">
              <a:defRPr sz="9108"/>
            </a:pPr>
            <a:r>
              <a:t>ART </a:t>
            </a:r>
          </a:p>
          <a:p>
            <a:pPr defTabSz="544830">
              <a:defRPr sz="9108"/>
            </a:pPr>
            <a:r>
              <a:t>AS THERAPY?</a:t>
            </a:r>
          </a:p>
        </p:txBody>
      </p:sp>
      <p:pic>
        <p:nvPicPr>
          <p:cNvPr id="201" name="97995922_544954339509240_5804991283747356672_n.jpg" descr="97995922_544954339509240_5804991283747356672_n.jpg"/>
          <p:cNvPicPr>
            <a:picLocks noChangeAspect="1"/>
          </p:cNvPicPr>
          <p:nvPr/>
        </p:nvPicPr>
        <p:blipFill>
          <a:blip r:embed="rId3">
            <a:extLst/>
          </a:blip>
          <a:stretch>
            <a:fillRect/>
          </a:stretch>
        </p:blipFill>
        <p:spPr>
          <a:xfrm>
            <a:off x="6182014" y="-1"/>
            <a:ext cx="6951633" cy="13716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9_Lookbook">
  <a:themeElements>
    <a:clrScheme name="29_Lookbook">
      <a:dk1>
        <a:srgbClr val="000000"/>
      </a:dk1>
      <a:lt1>
        <a:srgbClr val="F6F7F2"/>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5431" rtl="0" fontAlgn="auto" latinLnBrk="0" hangingPunct="0">
          <a:lnSpc>
            <a:spcPct val="120000"/>
          </a:lnSpc>
          <a:spcBef>
            <a:spcPts val="0"/>
          </a:spcBef>
          <a:spcAft>
            <a:spcPts val="0"/>
          </a:spcAft>
          <a:buClrTx/>
          <a:buSzTx/>
          <a:buFontTx/>
          <a:buNone/>
          <a:tabLst/>
          <a:defRPr b="0" baseline="0" cap="none" i="0" spc="-59" strike="noStrike" sz="3000" u="none" kumimoji="0" normalizeH="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9_Lookbook">
  <a:themeElements>
    <a:clrScheme name="29_Lookbook">
      <a:dk1>
        <a:srgbClr val="000000"/>
      </a:dk1>
      <a:lt1>
        <a:srgbClr val="FFFFFF"/>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5431" rtl="0" fontAlgn="auto" latinLnBrk="0" hangingPunct="0">
          <a:lnSpc>
            <a:spcPct val="120000"/>
          </a:lnSpc>
          <a:spcBef>
            <a:spcPts val="0"/>
          </a:spcBef>
          <a:spcAft>
            <a:spcPts val="0"/>
          </a:spcAft>
          <a:buClrTx/>
          <a:buSzTx/>
          <a:buFontTx/>
          <a:buNone/>
          <a:tabLst/>
          <a:defRPr b="0" baseline="0" cap="none" i="0" spc="-59" strike="noStrike" sz="3000" u="none" kumimoji="0" normalizeH="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